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  <p:sldMasterId id="2147483694" r:id="rId5"/>
  </p:sldMasterIdLst>
  <p:notesMasterIdLst>
    <p:notesMasterId r:id="rId21"/>
  </p:notesMasterIdLst>
  <p:sldIdLst>
    <p:sldId id="256" r:id="rId6"/>
    <p:sldId id="521" r:id="rId7"/>
    <p:sldId id="257" r:id="rId8"/>
    <p:sldId id="487" r:id="rId9"/>
    <p:sldId id="522" r:id="rId10"/>
    <p:sldId id="493" r:id="rId11"/>
    <p:sldId id="508" r:id="rId12"/>
    <p:sldId id="502" r:id="rId13"/>
    <p:sldId id="512" r:id="rId14"/>
    <p:sldId id="494" r:id="rId15"/>
    <p:sldId id="495" r:id="rId16"/>
    <p:sldId id="520" r:id="rId17"/>
    <p:sldId id="486" r:id="rId18"/>
    <p:sldId id="334" r:id="rId19"/>
    <p:sldId id="270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7618142-C7BF-49D6-97D7-68E63E494E5F}">
          <p14:sldIdLst>
            <p14:sldId id="256"/>
            <p14:sldId id="521"/>
            <p14:sldId id="257"/>
            <p14:sldId id="487"/>
            <p14:sldId id="522"/>
          </p14:sldIdLst>
        </p14:section>
        <p14:section name="Untitled Section" id="{E00A9F8C-1932-4F6E-8554-97412FFF03D6}">
          <p14:sldIdLst>
            <p14:sldId id="493"/>
            <p14:sldId id="508"/>
            <p14:sldId id="502"/>
            <p14:sldId id="512"/>
          </p14:sldIdLst>
        </p14:section>
        <p14:section name="Dignissim vel dapibus" id="{A3EFD430-AB7C-457D-B891-16F59574D5CD}">
          <p14:sldIdLst>
            <p14:sldId id="494"/>
            <p14:sldId id="495"/>
          </p14:sldIdLst>
        </p14:section>
        <p14:section name="Dignissim vel dapibus" id="{23EA0864-4870-4E99-92C6-89C0998DE0EE}">
          <p14:sldIdLst>
            <p14:sldId id="520"/>
            <p14:sldId id="486"/>
            <p14:sldId id="334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5E17E2-1F95-4592-B0EA-47C3B23B25AB}" v="94" dt="2024-04-25T11:03:47.6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99" d="100"/>
          <a:sy n="99" d="100"/>
        </p:scale>
        <p:origin x="26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Wilkinson" userId="6927edfdf0c4a51b" providerId="LiveId" clId="{2A5E17E2-1F95-4592-B0EA-47C3B23B25AB}"/>
    <pc:docChg chg="undo redo custSel addSld delSld modSld sldOrd addSection modSection">
      <pc:chgData name="Stephen Wilkinson" userId="6927edfdf0c4a51b" providerId="LiveId" clId="{2A5E17E2-1F95-4592-B0EA-47C3B23B25AB}" dt="2024-05-01T11:33:53.282" v="673" actId="20577"/>
      <pc:docMkLst>
        <pc:docMk/>
      </pc:docMkLst>
      <pc:sldChg chg="addSp delSp modSp mod">
        <pc:chgData name="Stephen Wilkinson" userId="6927edfdf0c4a51b" providerId="LiveId" clId="{2A5E17E2-1F95-4592-B0EA-47C3B23B25AB}" dt="2024-04-24T14:44:19.142" v="18"/>
        <pc:sldMkLst>
          <pc:docMk/>
          <pc:sldMk cId="1169036481" sldId="256"/>
        </pc:sldMkLst>
        <pc:spChg chg="mod">
          <ac:chgData name="Stephen Wilkinson" userId="6927edfdf0c4a51b" providerId="LiveId" clId="{2A5E17E2-1F95-4592-B0EA-47C3B23B25AB}" dt="2024-04-24T14:43:51.812" v="15"/>
          <ac:spMkLst>
            <pc:docMk/>
            <pc:sldMk cId="1169036481" sldId="256"/>
            <ac:spMk id="2" creationId="{35F02B2D-30A7-5746-B7C4-57F07DA61722}"/>
          </ac:spMkLst>
        </pc:spChg>
        <pc:spChg chg="mod">
          <ac:chgData name="Stephen Wilkinson" userId="6927edfdf0c4a51b" providerId="LiveId" clId="{2A5E17E2-1F95-4592-B0EA-47C3B23B25AB}" dt="2024-04-24T14:44:19.142" v="18"/>
          <ac:spMkLst>
            <pc:docMk/>
            <pc:sldMk cId="1169036481" sldId="256"/>
            <ac:spMk id="3" creationId="{0F1CEB19-3F04-C444-95C2-8BD018C833CC}"/>
          </ac:spMkLst>
        </pc:spChg>
        <pc:picChg chg="del">
          <ac:chgData name="Stephen Wilkinson" userId="6927edfdf0c4a51b" providerId="LiveId" clId="{2A5E17E2-1F95-4592-B0EA-47C3B23B25AB}" dt="2024-04-24T14:42:48.114" v="9" actId="478"/>
          <ac:picMkLst>
            <pc:docMk/>
            <pc:sldMk cId="1169036481" sldId="256"/>
            <ac:picMk id="4" creationId="{A9D1CC85-3835-48C2-8BD4-8ED6CEBF8E7F}"/>
          </ac:picMkLst>
        </pc:picChg>
        <pc:picChg chg="mod">
          <ac:chgData name="Stephen Wilkinson" userId="6927edfdf0c4a51b" providerId="LiveId" clId="{2A5E17E2-1F95-4592-B0EA-47C3B23B25AB}" dt="2024-04-24T14:41:43.435" v="8" actId="1076"/>
          <ac:picMkLst>
            <pc:docMk/>
            <pc:sldMk cId="1169036481" sldId="256"/>
            <ac:picMk id="5" creationId="{0323CABF-0875-4282-80E9-4F949F776FA3}"/>
          </ac:picMkLst>
        </pc:picChg>
        <pc:picChg chg="add mod">
          <ac:chgData name="Stephen Wilkinson" userId="6927edfdf0c4a51b" providerId="LiveId" clId="{2A5E17E2-1F95-4592-B0EA-47C3B23B25AB}" dt="2024-04-24T14:42:49.870" v="11"/>
          <ac:picMkLst>
            <pc:docMk/>
            <pc:sldMk cId="1169036481" sldId="256"/>
            <ac:picMk id="6" creationId="{24D117CF-C21E-775D-52DF-F53533E04C0D}"/>
          </ac:picMkLst>
        </pc:picChg>
        <pc:picChg chg="add mod">
          <ac:chgData name="Stephen Wilkinson" userId="6927edfdf0c4a51b" providerId="LiveId" clId="{2A5E17E2-1F95-4592-B0EA-47C3B23B25AB}" dt="2024-04-24T14:42:57.267" v="14" actId="14100"/>
          <ac:picMkLst>
            <pc:docMk/>
            <pc:sldMk cId="1169036481" sldId="256"/>
            <ac:picMk id="7" creationId="{1794BDF0-F9AA-BF22-E4F3-F3BD118ACADD}"/>
          </ac:picMkLst>
        </pc:picChg>
      </pc:sldChg>
      <pc:sldChg chg="modSp mod">
        <pc:chgData name="Stephen Wilkinson" userId="6927edfdf0c4a51b" providerId="LiveId" clId="{2A5E17E2-1F95-4592-B0EA-47C3B23B25AB}" dt="2024-04-24T15:22:38.468" v="287" actId="20577"/>
        <pc:sldMkLst>
          <pc:docMk/>
          <pc:sldMk cId="3665761475" sldId="257"/>
        </pc:sldMkLst>
        <pc:spChg chg="mod">
          <ac:chgData name="Stephen Wilkinson" userId="6927edfdf0c4a51b" providerId="LiveId" clId="{2A5E17E2-1F95-4592-B0EA-47C3B23B25AB}" dt="2024-04-24T15:22:38.468" v="287" actId="20577"/>
          <ac:spMkLst>
            <pc:docMk/>
            <pc:sldMk cId="3665761475" sldId="257"/>
            <ac:spMk id="2" creationId="{91D4CCAF-025E-B547-8277-5DFB016EB566}"/>
          </ac:spMkLst>
        </pc:spChg>
        <pc:spChg chg="mod">
          <ac:chgData name="Stephen Wilkinson" userId="6927edfdf0c4a51b" providerId="LiveId" clId="{2A5E17E2-1F95-4592-B0EA-47C3B23B25AB}" dt="2024-04-24T14:58:25.347" v="144" actId="20577"/>
          <ac:spMkLst>
            <pc:docMk/>
            <pc:sldMk cId="3665761475" sldId="257"/>
            <ac:spMk id="4" creationId="{4C03DE66-8ACA-44E4-B604-A11760946555}"/>
          </ac:spMkLst>
        </pc:spChg>
        <pc:spChg chg="mod">
          <ac:chgData name="Stephen Wilkinson" userId="6927edfdf0c4a51b" providerId="LiveId" clId="{2A5E17E2-1F95-4592-B0EA-47C3B23B25AB}" dt="2024-04-24T14:57:46.045" v="141"/>
          <ac:spMkLst>
            <pc:docMk/>
            <pc:sldMk cId="3665761475" sldId="257"/>
            <ac:spMk id="8" creationId="{65714752-8A66-4902-8D59-C9A405E69234}"/>
          </ac:spMkLst>
        </pc:spChg>
        <pc:picChg chg="mod">
          <ac:chgData name="Stephen Wilkinson" userId="6927edfdf0c4a51b" providerId="LiveId" clId="{2A5E17E2-1F95-4592-B0EA-47C3B23B25AB}" dt="2024-04-24T14:55:45.753" v="81" actId="14826"/>
          <ac:picMkLst>
            <pc:docMk/>
            <pc:sldMk cId="3665761475" sldId="257"/>
            <ac:picMk id="3" creationId="{591946E9-0CA4-4BE8-AA7D-3E8D1F47E6B9}"/>
          </ac:picMkLst>
        </pc:picChg>
        <pc:picChg chg="mod">
          <ac:chgData name="Stephen Wilkinson" userId="6927edfdf0c4a51b" providerId="LiveId" clId="{2A5E17E2-1F95-4592-B0EA-47C3B23B25AB}" dt="2024-04-24T15:01:38.880" v="145" actId="14826"/>
          <ac:picMkLst>
            <pc:docMk/>
            <pc:sldMk cId="3665761475" sldId="257"/>
            <ac:picMk id="13" creationId="{E1F815BD-7120-44D4-B584-2D53485A62BA}"/>
          </ac:picMkLst>
        </pc:picChg>
      </pc:sldChg>
      <pc:sldChg chg="del">
        <pc:chgData name="Stephen Wilkinson" userId="6927edfdf0c4a51b" providerId="LiveId" clId="{2A5E17E2-1F95-4592-B0EA-47C3B23B25AB}" dt="2024-04-24T16:10:25.005" v="611" actId="47"/>
        <pc:sldMkLst>
          <pc:docMk/>
          <pc:sldMk cId="4206952036" sldId="258"/>
        </pc:sldMkLst>
      </pc:sldChg>
      <pc:sldChg chg="del">
        <pc:chgData name="Stephen Wilkinson" userId="6927edfdf0c4a51b" providerId="LiveId" clId="{2A5E17E2-1F95-4592-B0EA-47C3B23B25AB}" dt="2024-04-24T15:17:41.813" v="270" actId="47"/>
        <pc:sldMkLst>
          <pc:docMk/>
          <pc:sldMk cId="2477137415" sldId="261"/>
        </pc:sldMkLst>
      </pc:sldChg>
      <pc:sldChg chg="del">
        <pc:chgData name="Stephen Wilkinson" userId="6927edfdf0c4a51b" providerId="LiveId" clId="{2A5E17E2-1F95-4592-B0EA-47C3B23B25AB}" dt="2024-04-24T15:17:41.813" v="270" actId="47"/>
        <pc:sldMkLst>
          <pc:docMk/>
          <pc:sldMk cId="1322518495" sldId="268"/>
        </pc:sldMkLst>
      </pc:sldChg>
      <pc:sldChg chg="del">
        <pc:chgData name="Stephen Wilkinson" userId="6927edfdf0c4a51b" providerId="LiveId" clId="{2A5E17E2-1F95-4592-B0EA-47C3B23B25AB}" dt="2024-04-24T15:17:41.813" v="270" actId="47"/>
        <pc:sldMkLst>
          <pc:docMk/>
          <pc:sldMk cId="557152690" sldId="269"/>
        </pc:sldMkLst>
      </pc:sldChg>
      <pc:sldChg chg="addSp delSp modSp mod ord">
        <pc:chgData name="Stephen Wilkinson" userId="6927edfdf0c4a51b" providerId="LiveId" clId="{2A5E17E2-1F95-4592-B0EA-47C3B23B25AB}" dt="2024-04-24T16:28:07.107" v="629" actId="6549"/>
        <pc:sldMkLst>
          <pc:docMk/>
          <pc:sldMk cId="3746213487" sldId="270"/>
        </pc:sldMkLst>
        <pc:spChg chg="mod">
          <ac:chgData name="Stephen Wilkinson" userId="6927edfdf0c4a51b" providerId="LiveId" clId="{2A5E17E2-1F95-4592-B0EA-47C3B23B25AB}" dt="2024-04-24T16:28:07.107" v="629" actId="6549"/>
          <ac:spMkLst>
            <pc:docMk/>
            <pc:sldMk cId="3746213487" sldId="270"/>
            <ac:spMk id="2" creationId="{00000000-0000-0000-0000-000000000000}"/>
          </ac:spMkLst>
        </pc:spChg>
        <pc:spChg chg="mod">
          <ac:chgData name="Stephen Wilkinson" userId="6927edfdf0c4a51b" providerId="LiveId" clId="{2A5E17E2-1F95-4592-B0EA-47C3B23B25AB}" dt="2024-04-24T16:10:49.440" v="612" actId="207"/>
          <ac:spMkLst>
            <pc:docMk/>
            <pc:sldMk cId="3746213487" sldId="270"/>
            <ac:spMk id="5" creationId="{00000000-0000-0000-0000-000000000000}"/>
          </ac:spMkLst>
        </pc:spChg>
        <pc:spChg chg="mod">
          <ac:chgData name="Stephen Wilkinson" userId="6927edfdf0c4a51b" providerId="LiveId" clId="{2A5E17E2-1F95-4592-B0EA-47C3B23B25AB}" dt="2024-04-24T16:02:28.037" v="568" actId="20577"/>
          <ac:spMkLst>
            <pc:docMk/>
            <pc:sldMk cId="3746213487" sldId="270"/>
            <ac:spMk id="6" creationId="{00000000-0000-0000-0000-000000000000}"/>
          </ac:spMkLst>
        </pc:spChg>
        <pc:spChg chg="mod">
          <ac:chgData name="Stephen Wilkinson" userId="6927edfdf0c4a51b" providerId="LiveId" clId="{2A5E17E2-1F95-4592-B0EA-47C3B23B25AB}" dt="2024-04-24T16:01:26.353" v="557" actId="20577"/>
          <ac:spMkLst>
            <pc:docMk/>
            <pc:sldMk cId="3746213487" sldId="270"/>
            <ac:spMk id="8" creationId="{00000000-0000-0000-0000-000000000000}"/>
          </ac:spMkLst>
        </pc:spChg>
        <pc:spChg chg="mod">
          <ac:chgData name="Stephen Wilkinson" userId="6927edfdf0c4a51b" providerId="LiveId" clId="{2A5E17E2-1F95-4592-B0EA-47C3B23B25AB}" dt="2024-04-24T16:02:15.884" v="566" actId="20577"/>
          <ac:spMkLst>
            <pc:docMk/>
            <pc:sldMk cId="3746213487" sldId="270"/>
            <ac:spMk id="10" creationId="{00000000-0000-0000-0000-000000000000}"/>
          </ac:spMkLst>
        </pc:spChg>
        <pc:spChg chg="add mod">
          <ac:chgData name="Stephen Wilkinson" userId="6927edfdf0c4a51b" providerId="LiveId" clId="{2A5E17E2-1F95-4592-B0EA-47C3B23B25AB}" dt="2024-04-24T16:09:31.326" v="592" actId="12"/>
          <ac:spMkLst>
            <pc:docMk/>
            <pc:sldMk cId="3746213487" sldId="270"/>
            <ac:spMk id="11" creationId="{00AB1159-1CAE-03F7-3DF4-7082B4369B8B}"/>
          </ac:spMkLst>
        </pc:spChg>
        <pc:spChg chg="mod">
          <ac:chgData name="Stephen Wilkinson" userId="6927edfdf0c4a51b" providerId="LiveId" clId="{2A5E17E2-1F95-4592-B0EA-47C3B23B25AB}" dt="2024-04-24T16:10:11.845" v="609" actId="6549"/>
          <ac:spMkLst>
            <pc:docMk/>
            <pc:sldMk cId="3746213487" sldId="270"/>
            <ac:spMk id="13" creationId="{BF381341-5787-4F6A-9DB6-8CE143774812}"/>
          </ac:spMkLst>
        </pc:spChg>
        <pc:picChg chg="mod">
          <ac:chgData name="Stephen Wilkinson" userId="6927edfdf0c4a51b" providerId="LiveId" clId="{2A5E17E2-1F95-4592-B0EA-47C3B23B25AB}" dt="2024-04-24T15:50:56.993" v="554" actId="14826"/>
          <ac:picMkLst>
            <pc:docMk/>
            <pc:sldMk cId="3746213487" sldId="270"/>
            <ac:picMk id="3" creationId="{30346388-D866-4ABD-8D29-29A7F708B8B9}"/>
          </ac:picMkLst>
        </pc:picChg>
        <pc:picChg chg="del mod">
          <ac:chgData name="Stephen Wilkinson" userId="6927edfdf0c4a51b" providerId="LiveId" clId="{2A5E17E2-1F95-4592-B0EA-47C3B23B25AB}" dt="2024-04-24T16:03:10.148" v="572" actId="478"/>
          <ac:picMkLst>
            <pc:docMk/>
            <pc:sldMk cId="3746213487" sldId="270"/>
            <ac:picMk id="12" creationId="{A66CFCB6-D61F-4A33-AAD3-DCD4C34614C0}"/>
          </ac:picMkLst>
        </pc:picChg>
      </pc:sldChg>
      <pc:sldChg chg="del">
        <pc:chgData name="Stephen Wilkinson" userId="6927edfdf0c4a51b" providerId="LiveId" clId="{2A5E17E2-1F95-4592-B0EA-47C3B23B25AB}" dt="2024-04-24T15:17:41.813" v="270" actId="47"/>
        <pc:sldMkLst>
          <pc:docMk/>
          <pc:sldMk cId="2095010599" sldId="271"/>
        </pc:sldMkLst>
      </pc:sldChg>
      <pc:sldChg chg="del">
        <pc:chgData name="Stephen Wilkinson" userId="6927edfdf0c4a51b" providerId="LiveId" clId="{2A5E17E2-1F95-4592-B0EA-47C3B23B25AB}" dt="2024-04-24T15:17:41.813" v="270" actId="47"/>
        <pc:sldMkLst>
          <pc:docMk/>
          <pc:sldMk cId="4116458049" sldId="272"/>
        </pc:sldMkLst>
      </pc:sldChg>
      <pc:sldChg chg="del">
        <pc:chgData name="Stephen Wilkinson" userId="6927edfdf0c4a51b" providerId="LiveId" clId="{2A5E17E2-1F95-4592-B0EA-47C3B23B25AB}" dt="2024-04-24T15:17:41.813" v="270" actId="47"/>
        <pc:sldMkLst>
          <pc:docMk/>
          <pc:sldMk cId="2218963267" sldId="273"/>
        </pc:sldMkLst>
      </pc:sldChg>
      <pc:sldChg chg="del">
        <pc:chgData name="Stephen Wilkinson" userId="6927edfdf0c4a51b" providerId="LiveId" clId="{2A5E17E2-1F95-4592-B0EA-47C3B23B25AB}" dt="2024-04-24T15:17:41.813" v="270" actId="47"/>
        <pc:sldMkLst>
          <pc:docMk/>
          <pc:sldMk cId="1745303949" sldId="278"/>
        </pc:sldMkLst>
      </pc:sldChg>
      <pc:sldChg chg="del">
        <pc:chgData name="Stephen Wilkinson" userId="6927edfdf0c4a51b" providerId="LiveId" clId="{2A5E17E2-1F95-4592-B0EA-47C3B23B25AB}" dt="2024-04-24T15:17:41.813" v="270" actId="47"/>
        <pc:sldMkLst>
          <pc:docMk/>
          <pc:sldMk cId="1602286011" sldId="333"/>
        </pc:sldMkLst>
      </pc:sldChg>
      <pc:sldChg chg="modSp mod ord">
        <pc:chgData name="Stephen Wilkinson" userId="6927edfdf0c4a51b" providerId="LiveId" clId="{2A5E17E2-1F95-4592-B0EA-47C3B23B25AB}" dt="2024-04-24T16:29:23.722" v="659" actId="20577"/>
        <pc:sldMkLst>
          <pc:docMk/>
          <pc:sldMk cId="2193082556" sldId="334"/>
        </pc:sldMkLst>
        <pc:spChg chg="mod">
          <ac:chgData name="Stephen Wilkinson" userId="6927edfdf0c4a51b" providerId="LiveId" clId="{2A5E17E2-1F95-4592-B0EA-47C3B23B25AB}" dt="2024-04-24T16:29:23.722" v="659" actId="20577"/>
          <ac:spMkLst>
            <pc:docMk/>
            <pc:sldMk cId="2193082556" sldId="334"/>
            <ac:spMk id="2" creationId="{00000000-0000-0000-0000-000000000000}"/>
          </ac:spMkLst>
        </pc:spChg>
        <pc:spChg chg="mod">
          <ac:chgData name="Stephen Wilkinson" userId="6927edfdf0c4a51b" providerId="LiveId" clId="{2A5E17E2-1F95-4592-B0EA-47C3B23B25AB}" dt="2024-04-24T15:49:21.168" v="546"/>
          <ac:spMkLst>
            <pc:docMk/>
            <pc:sldMk cId="2193082556" sldId="334"/>
            <ac:spMk id="8" creationId="{00000000-0000-0000-0000-000000000000}"/>
          </ac:spMkLst>
        </pc:spChg>
        <pc:spChg chg="mod">
          <ac:chgData name="Stephen Wilkinson" userId="6927edfdf0c4a51b" providerId="LiveId" clId="{2A5E17E2-1F95-4592-B0EA-47C3B23B25AB}" dt="2024-04-24T15:50:03.574" v="553"/>
          <ac:spMkLst>
            <pc:docMk/>
            <pc:sldMk cId="2193082556" sldId="334"/>
            <ac:spMk id="39" creationId="{00000000-0000-0000-0000-000000000000}"/>
          </ac:spMkLst>
        </pc:spChg>
        <pc:graphicFrameChg chg="mod">
          <ac:chgData name="Stephen Wilkinson" userId="6927edfdf0c4a51b" providerId="LiveId" clId="{2A5E17E2-1F95-4592-B0EA-47C3B23B25AB}" dt="2024-04-24T15:49:04.904" v="545" actId="20577"/>
          <ac:graphicFrameMkLst>
            <pc:docMk/>
            <pc:sldMk cId="2193082556" sldId="334"/>
            <ac:graphicFrameMk id="5" creationId="{00000000-0000-0000-0000-000000000000}"/>
          </ac:graphicFrameMkLst>
        </pc:graphicFrameChg>
        <pc:picChg chg="mod">
          <ac:chgData name="Stephen Wilkinson" userId="6927edfdf0c4a51b" providerId="LiveId" clId="{2A5E17E2-1F95-4592-B0EA-47C3B23B25AB}" dt="2024-04-24T15:46:54.991" v="518" actId="14826"/>
          <ac:picMkLst>
            <pc:docMk/>
            <pc:sldMk cId="2193082556" sldId="334"/>
            <ac:picMk id="3" creationId="{DD9B7A97-FE20-4253-8DB1-87167F040E8C}"/>
          </ac:picMkLst>
        </pc:picChg>
      </pc:sldChg>
      <pc:sldChg chg="del">
        <pc:chgData name="Stephen Wilkinson" userId="6927edfdf0c4a51b" providerId="LiveId" clId="{2A5E17E2-1F95-4592-B0EA-47C3B23B25AB}" dt="2024-04-24T15:17:41.813" v="270" actId="47"/>
        <pc:sldMkLst>
          <pc:docMk/>
          <pc:sldMk cId="2800413144" sldId="335"/>
        </pc:sldMkLst>
      </pc:sldChg>
      <pc:sldChg chg="del">
        <pc:chgData name="Stephen Wilkinson" userId="6927edfdf0c4a51b" providerId="LiveId" clId="{2A5E17E2-1F95-4592-B0EA-47C3B23B25AB}" dt="2024-04-24T15:17:41.813" v="270" actId="47"/>
        <pc:sldMkLst>
          <pc:docMk/>
          <pc:sldMk cId="2883364334" sldId="336"/>
        </pc:sldMkLst>
      </pc:sldChg>
      <pc:sldChg chg="del">
        <pc:chgData name="Stephen Wilkinson" userId="6927edfdf0c4a51b" providerId="LiveId" clId="{2A5E17E2-1F95-4592-B0EA-47C3B23B25AB}" dt="2024-04-24T15:17:41.813" v="270" actId="47"/>
        <pc:sldMkLst>
          <pc:docMk/>
          <pc:sldMk cId="1448691781" sldId="480"/>
        </pc:sldMkLst>
      </pc:sldChg>
      <pc:sldChg chg="del">
        <pc:chgData name="Stephen Wilkinson" userId="6927edfdf0c4a51b" providerId="LiveId" clId="{2A5E17E2-1F95-4592-B0EA-47C3B23B25AB}" dt="2024-04-24T15:17:41.813" v="270" actId="47"/>
        <pc:sldMkLst>
          <pc:docMk/>
          <pc:sldMk cId="2747815922" sldId="481"/>
        </pc:sldMkLst>
      </pc:sldChg>
      <pc:sldChg chg="del">
        <pc:chgData name="Stephen Wilkinson" userId="6927edfdf0c4a51b" providerId="LiveId" clId="{2A5E17E2-1F95-4592-B0EA-47C3B23B25AB}" dt="2024-04-24T15:17:41.813" v="270" actId="47"/>
        <pc:sldMkLst>
          <pc:docMk/>
          <pc:sldMk cId="1161142044" sldId="482"/>
        </pc:sldMkLst>
      </pc:sldChg>
      <pc:sldChg chg="del">
        <pc:chgData name="Stephen Wilkinson" userId="6927edfdf0c4a51b" providerId="LiveId" clId="{2A5E17E2-1F95-4592-B0EA-47C3B23B25AB}" dt="2024-04-24T15:17:41.813" v="270" actId="47"/>
        <pc:sldMkLst>
          <pc:docMk/>
          <pc:sldMk cId="2082516440" sldId="483"/>
        </pc:sldMkLst>
      </pc:sldChg>
      <pc:sldChg chg="del">
        <pc:chgData name="Stephen Wilkinson" userId="6927edfdf0c4a51b" providerId="LiveId" clId="{2A5E17E2-1F95-4592-B0EA-47C3B23B25AB}" dt="2024-04-24T15:17:41.813" v="270" actId="47"/>
        <pc:sldMkLst>
          <pc:docMk/>
          <pc:sldMk cId="4157303908" sldId="484"/>
        </pc:sldMkLst>
      </pc:sldChg>
      <pc:sldChg chg="modSp mod ord">
        <pc:chgData name="Stephen Wilkinson" userId="6927edfdf0c4a51b" providerId="LiveId" clId="{2A5E17E2-1F95-4592-B0EA-47C3B23B25AB}" dt="2024-04-24T15:46:45.347" v="517" actId="14826"/>
        <pc:sldMkLst>
          <pc:docMk/>
          <pc:sldMk cId="1152450012" sldId="486"/>
        </pc:sldMkLst>
        <pc:spChg chg="mod">
          <ac:chgData name="Stephen Wilkinson" userId="6927edfdf0c4a51b" providerId="LiveId" clId="{2A5E17E2-1F95-4592-B0EA-47C3B23B25AB}" dt="2024-04-24T15:43:18.542" v="490" actId="20577"/>
          <ac:spMkLst>
            <pc:docMk/>
            <pc:sldMk cId="1152450012" sldId="486"/>
            <ac:spMk id="2" creationId="{5AD06A2E-6FDC-374A-BDBA-63CC4D7C377A}"/>
          </ac:spMkLst>
        </pc:spChg>
        <pc:spChg chg="mod">
          <ac:chgData name="Stephen Wilkinson" userId="6927edfdf0c4a51b" providerId="LiveId" clId="{2A5E17E2-1F95-4592-B0EA-47C3B23B25AB}" dt="2024-04-24T15:46:32.896" v="516" actId="20577"/>
          <ac:spMkLst>
            <pc:docMk/>
            <pc:sldMk cId="1152450012" sldId="486"/>
            <ac:spMk id="3" creationId="{B11F2477-881C-4E4E-B181-8E54B9058CA4}"/>
          </ac:spMkLst>
        </pc:spChg>
        <pc:graphicFrameChg chg="mod modGraphic">
          <ac:chgData name="Stephen Wilkinson" userId="6927edfdf0c4a51b" providerId="LiveId" clId="{2A5E17E2-1F95-4592-B0EA-47C3B23B25AB}" dt="2024-04-24T15:46:25.888" v="514" actId="20577"/>
          <ac:graphicFrameMkLst>
            <pc:docMk/>
            <pc:sldMk cId="1152450012" sldId="486"/>
            <ac:graphicFrameMk id="5" creationId="{3D67E4D9-2DF0-4E68-AD30-9DEFE9160DC0}"/>
          </ac:graphicFrameMkLst>
        </pc:graphicFrameChg>
        <pc:picChg chg="mod">
          <ac:chgData name="Stephen Wilkinson" userId="6927edfdf0c4a51b" providerId="LiveId" clId="{2A5E17E2-1F95-4592-B0EA-47C3B23B25AB}" dt="2024-04-24T15:46:45.347" v="517" actId="14826"/>
          <ac:picMkLst>
            <pc:docMk/>
            <pc:sldMk cId="1152450012" sldId="486"/>
            <ac:picMk id="4" creationId="{30EB2478-A946-4B51-8966-05033F92D51F}"/>
          </ac:picMkLst>
        </pc:picChg>
      </pc:sldChg>
      <pc:sldChg chg="addSp delSp modSp mod">
        <pc:chgData name="Stephen Wilkinson" userId="6927edfdf0c4a51b" providerId="LiveId" clId="{2A5E17E2-1F95-4592-B0EA-47C3B23B25AB}" dt="2024-04-24T16:31:56.521" v="664" actId="13238"/>
        <pc:sldMkLst>
          <pc:docMk/>
          <pc:sldMk cId="3924146746" sldId="487"/>
        </pc:sldMkLst>
        <pc:spChg chg="mod">
          <ac:chgData name="Stephen Wilkinson" userId="6927edfdf0c4a51b" providerId="LiveId" clId="{2A5E17E2-1F95-4592-B0EA-47C3B23B25AB}" dt="2024-04-24T15:22:47.441" v="288"/>
          <ac:spMkLst>
            <pc:docMk/>
            <pc:sldMk cId="3924146746" sldId="487"/>
            <ac:spMk id="2" creationId="{91D4CCAF-025E-B547-8277-5DFB016EB566}"/>
          </ac:spMkLst>
        </pc:spChg>
        <pc:spChg chg="mod">
          <ac:chgData name="Stephen Wilkinson" userId="6927edfdf0c4a51b" providerId="LiveId" clId="{2A5E17E2-1F95-4592-B0EA-47C3B23B25AB}" dt="2024-04-24T15:24:12.407" v="300" actId="20577"/>
          <ac:spMkLst>
            <pc:docMk/>
            <pc:sldMk cId="3924146746" sldId="487"/>
            <ac:spMk id="3" creationId="{0D0F6434-7575-C045-8153-ED1BE1D7530C}"/>
          </ac:spMkLst>
        </pc:spChg>
        <pc:graphicFrameChg chg="add mod modGraphic">
          <ac:chgData name="Stephen Wilkinson" userId="6927edfdf0c4a51b" providerId="LiveId" clId="{2A5E17E2-1F95-4592-B0EA-47C3B23B25AB}" dt="2024-04-24T16:31:56.521" v="664" actId="13238"/>
          <ac:graphicFrameMkLst>
            <pc:docMk/>
            <pc:sldMk cId="3924146746" sldId="487"/>
            <ac:graphicFrameMk id="5" creationId="{A882AC59-62A7-6289-8DA1-5C76622A4D5F}"/>
          </ac:graphicFrameMkLst>
        </pc:graphicFrameChg>
        <pc:picChg chg="mod">
          <ac:chgData name="Stephen Wilkinson" userId="6927edfdf0c4a51b" providerId="LiveId" clId="{2A5E17E2-1F95-4592-B0EA-47C3B23B25AB}" dt="2024-04-24T15:10:09.523" v="210" actId="14826"/>
          <ac:picMkLst>
            <pc:docMk/>
            <pc:sldMk cId="3924146746" sldId="487"/>
            <ac:picMk id="4" creationId="{A317822D-2403-48B9-9056-0E61930B0C9A}"/>
          </ac:picMkLst>
        </pc:picChg>
        <pc:picChg chg="del">
          <ac:chgData name="Stephen Wilkinson" userId="6927edfdf0c4a51b" providerId="LiveId" clId="{2A5E17E2-1F95-4592-B0EA-47C3B23B25AB}" dt="2024-04-24T15:09:36.317" v="206" actId="478"/>
          <ac:picMkLst>
            <pc:docMk/>
            <pc:sldMk cId="3924146746" sldId="487"/>
            <ac:picMk id="6" creationId="{1DF06AC1-79B8-4FBA-A856-1388ABF6B5B2}"/>
          </ac:picMkLst>
        </pc:picChg>
      </pc:sldChg>
      <pc:sldChg chg="del">
        <pc:chgData name="Stephen Wilkinson" userId="6927edfdf0c4a51b" providerId="LiveId" clId="{2A5E17E2-1F95-4592-B0EA-47C3B23B25AB}" dt="2024-04-24T15:17:41.813" v="270" actId="47"/>
        <pc:sldMkLst>
          <pc:docMk/>
          <pc:sldMk cId="1367479826" sldId="488"/>
        </pc:sldMkLst>
      </pc:sldChg>
      <pc:sldChg chg="del">
        <pc:chgData name="Stephen Wilkinson" userId="6927edfdf0c4a51b" providerId="LiveId" clId="{2A5E17E2-1F95-4592-B0EA-47C3B23B25AB}" dt="2024-04-24T15:17:41.813" v="270" actId="47"/>
        <pc:sldMkLst>
          <pc:docMk/>
          <pc:sldMk cId="1279550386" sldId="489"/>
        </pc:sldMkLst>
      </pc:sldChg>
      <pc:sldChg chg="del">
        <pc:chgData name="Stephen Wilkinson" userId="6927edfdf0c4a51b" providerId="LiveId" clId="{2A5E17E2-1F95-4592-B0EA-47C3B23B25AB}" dt="2024-04-24T15:17:41.813" v="270" actId="47"/>
        <pc:sldMkLst>
          <pc:docMk/>
          <pc:sldMk cId="1641487730" sldId="490"/>
        </pc:sldMkLst>
      </pc:sldChg>
      <pc:sldChg chg="del">
        <pc:chgData name="Stephen Wilkinson" userId="6927edfdf0c4a51b" providerId="LiveId" clId="{2A5E17E2-1F95-4592-B0EA-47C3B23B25AB}" dt="2024-04-24T15:17:41.813" v="270" actId="47"/>
        <pc:sldMkLst>
          <pc:docMk/>
          <pc:sldMk cId="541454335" sldId="492"/>
        </pc:sldMkLst>
      </pc:sldChg>
      <pc:sldChg chg="addSp modSp mod">
        <pc:chgData name="Stephen Wilkinson" userId="6927edfdf0c4a51b" providerId="LiveId" clId="{2A5E17E2-1F95-4592-B0EA-47C3B23B25AB}" dt="2024-04-24T15:19:19.061" v="275"/>
        <pc:sldMkLst>
          <pc:docMk/>
          <pc:sldMk cId="2660067707" sldId="493"/>
        </pc:sldMkLst>
        <pc:spChg chg="mod">
          <ac:chgData name="Stephen Wilkinson" userId="6927edfdf0c4a51b" providerId="LiveId" clId="{2A5E17E2-1F95-4592-B0EA-47C3B23B25AB}" dt="2024-04-24T15:18:42.977" v="271"/>
          <ac:spMkLst>
            <pc:docMk/>
            <pc:sldMk cId="2660067707" sldId="493"/>
            <ac:spMk id="2" creationId="{91D4CCAF-025E-B547-8277-5DFB016EB566}"/>
          </ac:spMkLst>
        </pc:spChg>
        <pc:spChg chg="mod">
          <ac:chgData name="Stephen Wilkinson" userId="6927edfdf0c4a51b" providerId="LiveId" clId="{2A5E17E2-1F95-4592-B0EA-47C3B23B25AB}" dt="2024-04-24T15:19:19.061" v="275"/>
          <ac:spMkLst>
            <pc:docMk/>
            <pc:sldMk cId="2660067707" sldId="493"/>
            <ac:spMk id="3" creationId="{0D0F6434-7575-C045-8153-ED1BE1D7530C}"/>
          </ac:spMkLst>
        </pc:spChg>
        <pc:picChg chg="mod">
          <ac:chgData name="Stephen Wilkinson" userId="6927edfdf0c4a51b" providerId="LiveId" clId="{2A5E17E2-1F95-4592-B0EA-47C3B23B25AB}" dt="2024-04-24T15:11:53.446" v="251" actId="14826"/>
          <ac:picMkLst>
            <pc:docMk/>
            <pc:sldMk cId="2660067707" sldId="493"/>
            <ac:picMk id="4" creationId="{B682019C-3604-45CF-9DFF-31E68EF352E1}"/>
          </ac:picMkLst>
        </pc:picChg>
        <pc:picChg chg="add mod">
          <ac:chgData name="Stephen Wilkinson" userId="6927edfdf0c4a51b" providerId="LiveId" clId="{2A5E17E2-1F95-4592-B0EA-47C3B23B25AB}" dt="2024-04-24T15:11:44.740" v="250"/>
          <ac:picMkLst>
            <pc:docMk/>
            <pc:sldMk cId="2660067707" sldId="493"/>
            <ac:picMk id="5" creationId="{AFD49DC6-3E80-0BF1-99EF-54A5AF279D10}"/>
          </ac:picMkLst>
        </pc:picChg>
      </pc:sldChg>
      <pc:sldChg chg="addSp delSp modSp mod">
        <pc:chgData name="Stephen Wilkinson" userId="6927edfdf0c4a51b" providerId="LiveId" clId="{2A5E17E2-1F95-4592-B0EA-47C3B23B25AB}" dt="2024-04-24T15:34:14.447" v="428" actId="20577"/>
        <pc:sldMkLst>
          <pc:docMk/>
          <pc:sldMk cId="222063074" sldId="494"/>
        </pc:sldMkLst>
        <pc:spChg chg="mod">
          <ac:chgData name="Stephen Wilkinson" userId="6927edfdf0c4a51b" providerId="LiveId" clId="{2A5E17E2-1F95-4592-B0EA-47C3B23B25AB}" dt="2024-04-24T15:25:03.240" v="305"/>
          <ac:spMkLst>
            <pc:docMk/>
            <pc:sldMk cId="222063074" sldId="494"/>
            <ac:spMk id="2" creationId="{91D4CCAF-025E-B547-8277-5DFB016EB566}"/>
          </ac:spMkLst>
        </pc:spChg>
        <pc:spChg chg="mod">
          <ac:chgData name="Stephen Wilkinson" userId="6927edfdf0c4a51b" providerId="LiveId" clId="{2A5E17E2-1F95-4592-B0EA-47C3B23B25AB}" dt="2024-04-24T15:34:14.447" v="428" actId="20577"/>
          <ac:spMkLst>
            <pc:docMk/>
            <pc:sldMk cId="222063074" sldId="494"/>
            <ac:spMk id="4" creationId="{89E4C298-EFAE-4D6B-9962-6CD39146091D}"/>
          </ac:spMkLst>
        </pc:spChg>
        <pc:spChg chg="add mod">
          <ac:chgData name="Stephen Wilkinson" userId="6927edfdf0c4a51b" providerId="LiveId" clId="{2A5E17E2-1F95-4592-B0EA-47C3B23B25AB}" dt="2024-04-24T15:32:33.721" v="406" actId="2710"/>
          <ac:spMkLst>
            <pc:docMk/>
            <pc:sldMk cId="222063074" sldId="494"/>
            <ac:spMk id="6" creationId="{4FC79E9C-34E2-7521-E8F8-A8A45425FEBA}"/>
          </ac:spMkLst>
        </pc:spChg>
        <pc:picChg chg="mod">
          <ac:chgData name="Stephen Wilkinson" userId="6927edfdf0c4a51b" providerId="LiveId" clId="{2A5E17E2-1F95-4592-B0EA-47C3B23B25AB}" dt="2024-04-24T15:12:52.947" v="255" actId="14826"/>
          <ac:picMkLst>
            <pc:docMk/>
            <pc:sldMk cId="222063074" sldId="494"/>
            <ac:picMk id="3" creationId="{B831F03E-1CF7-403C-A515-823BAB30583F}"/>
          </ac:picMkLst>
        </pc:picChg>
        <pc:picChg chg="del mod">
          <ac:chgData name="Stephen Wilkinson" userId="6927edfdf0c4a51b" providerId="LiveId" clId="{2A5E17E2-1F95-4592-B0EA-47C3B23B25AB}" dt="2024-04-24T15:31:11.317" v="385" actId="478"/>
          <ac:picMkLst>
            <pc:docMk/>
            <pc:sldMk cId="222063074" sldId="494"/>
            <ac:picMk id="5" creationId="{B4F0BB86-48F9-4367-8F4E-FFCA0E71B37B}"/>
          </ac:picMkLst>
        </pc:picChg>
      </pc:sldChg>
      <pc:sldChg chg="addSp modSp mod">
        <pc:chgData name="Stephen Wilkinson" userId="6927edfdf0c4a51b" providerId="LiveId" clId="{2A5E17E2-1F95-4592-B0EA-47C3B23B25AB}" dt="2024-04-24T15:38:55.564" v="469" actId="20577"/>
        <pc:sldMkLst>
          <pc:docMk/>
          <pc:sldMk cId="4132503390" sldId="495"/>
        </pc:sldMkLst>
        <pc:spChg chg="mod">
          <ac:chgData name="Stephen Wilkinson" userId="6927edfdf0c4a51b" providerId="LiveId" clId="{2A5E17E2-1F95-4592-B0EA-47C3B23B25AB}" dt="2024-04-24T15:34:42.417" v="429"/>
          <ac:spMkLst>
            <pc:docMk/>
            <pc:sldMk cId="4132503390" sldId="495"/>
            <ac:spMk id="2" creationId="{91D4CCAF-025E-B547-8277-5DFB016EB566}"/>
          </ac:spMkLst>
        </pc:spChg>
        <pc:spChg chg="add mod">
          <ac:chgData name="Stephen Wilkinson" userId="6927edfdf0c4a51b" providerId="LiveId" clId="{2A5E17E2-1F95-4592-B0EA-47C3B23B25AB}" dt="2024-04-24T15:36:28.360" v="440"/>
          <ac:spMkLst>
            <pc:docMk/>
            <pc:sldMk cId="4132503390" sldId="495"/>
            <ac:spMk id="5" creationId="{A3B95FE2-0090-DC25-428B-FC0D9328ACE4}"/>
          </ac:spMkLst>
        </pc:spChg>
        <pc:spChg chg="add mod">
          <ac:chgData name="Stephen Wilkinson" userId="6927edfdf0c4a51b" providerId="LiveId" clId="{2A5E17E2-1F95-4592-B0EA-47C3B23B25AB}" dt="2024-04-24T15:37:30.454" v="449" actId="1076"/>
          <ac:spMkLst>
            <pc:docMk/>
            <pc:sldMk cId="4132503390" sldId="495"/>
            <ac:spMk id="6" creationId="{4100F836-1C65-C702-29DE-2A47F07DBEA6}"/>
          </ac:spMkLst>
        </pc:spChg>
        <pc:spChg chg="add mod">
          <ac:chgData name="Stephen Wilkinson" userId="6927edfdf0c4a51b" providerId="LiveId" clId="{2A5E17E2-1F95-4592-B0EA-47C3B23B25AB}" dt="2024-04-24T15:37:59.343" v="455" actId="1076"/>
          <ac:spMkLst>
            <pc:docMk/>
            <pc:sldMk cId="4132503390" sldId="495"/>
            <ac:spMk id="7" creationId="{71BA35B5-4BEA-1515-98A4-0A985CDBC6D0}"/>
          </ac:spMkLst>
        </pc:spChg>
        <pc:spChg chg="add mod">
          <ac:chgData name="Stephen Wilkinson" userId="6927edfdf0c4a51b" providerId="LiveId" clId="{2A5E17E2-1F95-4592-B0EA-47C3B23B25AB}" dt="2024-04-24T15:38:55.564" v="469" actId="20577"/>
          <ac:spMkLst>
            <pc:docMk/>
            <pc:sldMk cId="4132503390" sldId="495"/>
            <ac:spMk id="8" creationId="{44A551FB-8D22-E592-C9E9-8D350BC0505B}"/>
          </ac:spMkLst>
        </pc:spChg>
        <pc:picChg chg="mod">
          <ac:chgData name="Stephen Wilkinson" userId="6927edfdf0c4a51b" providerId="LiveId" clId="{2A5E17E2-1F95-4592-B0EA-47C3B23B25AB}" dt="2024-04-24T15:13:08.091" v="256" actId="14826"/>
          <ac:picMkLst>
            <pc:docMk/>
            <pc:sldMk cId="4132503390" sldId="495"/>
            <ac:picMk id="3" creationId="{AE8F0800-7CF3-45C1-8944-E6E40F292E70}"/>
          </ac:picMkLst>
        </pc:picChg>
        <pc:picChg chg="mod">
          <ac:chgData name="Stephen Wilkinson" userId="6927edfdf0c4a51b" providerId="LiveId" clId="{2A5E17E2-1F95-4592-B0EA-47C3B23B25AB}" dt="2024-04-24T15:35:16.880" v="430" actId="14826"/>
          <ac:picMkLst>
            <pc:docMk/>
            <pc:sldMk cId="4132503390" sldId="495"/>
            <ac:picMk id="4" creationId="{E07CF680-C3B4-411F-9EC8-0E805E428EC0}"/>
          </ac:picMkLst>
        </pc:picChg>
      </pc:sldChg>
      <pc:sldChg chg="modSp del">
        <pc:chgData name="Stephen Wilkinson" userId="6927edfdf0c4a51b" providerId="LiveId" clId="{2A5E17E2-1F95-4592-B0EA-47C3B23B25AB}" dt="2024-04-24T15:42:47.927" v="487" actId="47"/>
        <pc:sldMkLst>
          <pc:docMk/>
          <pc:sldMk cId="2182605554" sldId="496"/>
        </pc:sldMkLst>
        <pc:picChg chg="mod">
          <ac:chgData name="Stephen Wilkinson" userId="6927edfdf0c4a51b" providerId="LiveId" clId="{2A5E17E2-1F95-4592-B0EA-47C3B23B25AB}" dt="2024-04-24T15:13:59.253" v="260" actId="14826"/>
          <ac:picMkLst>
            <pc:docMk/>
            <pc:sldMk cId="2182605554" sldId="496"/>
            <ac:picMk id="4" creationId="{5E4BF030-B0EA-4BD7-AF9A-20A79F9BD989}"/>
          </ac:picMkLst>
        </pc:picChg>
      </pc:sldChg>
      <pc:sldChg chg="modSp del">
        <pc:chgData name="Stephen Wilkinson" userId="6927edfdf0c4a51b" providerId="LiveId" clId="{2A5E17E2-1F95-4592-B0EA-47C3B23B25AB}" dt="2024-04-24T15:42:50.142" v="488" actId="47"/>
        <pc:sldMkLst>
          <pc:docMk/>
          <pc:sldMk cId="2194743270" sldId="497"/>
        </pc:sldMkLst>
        <pc:picChg chg="mod">
          <ac:chgData name="Stephen Wilkinson" userId="6927edfdf0c4a51b" providerId="LiveId" clId="{2A5E17E2-1F95-4592-B0EA-47C3B23B25AB}" dt="2024-04-24T15:14:22.661" v="261" actId="14826"/>
          <ac:picMkLst>
            <pc:docMk/>
            <pc:sldMk cId="2194743270" sldId="497"/>
            <ac:picMk id="4" creationId="{6231E5E0-9A8D-450D-8C32-4C789533FC51}"/>
          </ac:picMkLst>
        </pc:picChg>
      </pc:sldChg>
      <pc:sldChg chg="modSp del">
        <pc:chgData name="Stephen Wilkinson" userId="6927edfdf0c4a51b" providerId="LiveId" clId="{2A5E17E2-1F95-4592-B0EA-47C3B23B25AB}" dt="2024-04-24T15:42:46.695" v="486" actId="47"/>
        <pc:sldMkLst>
          <pc:docMk/>
          <pc:sldMk cId="2490114555" sldId="498"/>
        </pc:sldMkLst>
        <pc:picChg chg="mod">
          <ac:chgData name="Stephen Wilkinson" userId="6927edfdf0c4a51b" providerId="LiveId" clId="{2A5E17E2-1F95-4592-B0EA-47C3B23B25AB}" dt="2024-04-24T15:13:48.286" v="259" actId="14826"/>
          <ac:picMkLst>
            <pc:docMk/>
            <pc:sldMk cId="2490114555" sldId="498"/>
            <ac:picMk id="4" creationId="{96983052-F1DB-4428-976E-087FDEE43956}"/>
          </ac:picMkLst>
        </pc:picChg>
      </pc:sldChg>
      <pc:sldChg chg="del">
        <pc:chgData name="Stephen Wilkinson" userId="6927edfdf0c4a51b" providerId="LiveId" clId="{2A5E17E2-1F95-4592-B0EA-47C3B23B25AB}" dt="2024-04-24T15:17:41.813" v="270" actId="47"/>
        <pc:sldMkLst>
          <pc:docMk/>
          <pc:sldMk cId="1043548879" sldId="500"/>
        </pc:sldMkLst>
      </pc:sldChg>
      <pc:sldChg chg="del">
        <pc:chgData name="Stephen Wilkinson" userId="6927edfdf0c4a51b" providerId="LiveId" clId="{2A5E17E2-1F95-4592-B0EA-47C3B23B25AB}" dt="2024-04-24T15:17:41.813" v="270" actId="47"/>
        <pc:sldMkLst>
          <pc:docMk/>
          <pc:sldMk cId="1380883879" sldId="501"/>
        </pc:sldMkLst>
      </pc:sldChg>
      <pc:sldChg chg="addSp modSp mod modAnim">
        <pc:chgData name="Stephen Wilkinson" userId="6927edfdf0c4a51b" providerId="LiveId" clId="{2A5E17E2-1F95-4592-B0EA-47C3B23B25AB}" dt="2024-04-25T11:03:56.492" v="669" actId="1076"/>
        <pc:sldMkLst>
          <pc:docMk/>
          <pc:sldMk cId="2567725539" sldId="502"/>
        </pc:sldMkLst>
        <pc:spChg chg="mod">
          <ac:chgData name="Stephen Wilkinson" userId="6927edfdf0c4a51b" providerId="LiveId" clId="{2A5E17E2-1F95-4592-B0EA-47C3B23B25AB}" dt="2024-04-24T15:20:58.829" v="279" actId="6549"/>
          <ac:spMkLst>
            <pc:docMk/>
            <pc:sldMk cId="2567725539" sldId="502"/>
            <ac:spMk id="2" creationId="{91D4CCAF-025E-B547-8277-5DFB016EB566}"/>
          </ac:spMkLst>
        </pc:spChg>
        <pc:spChg chg="mod">
          <ac:chgData name="Stephen Wilkinson" userId="6927edfdf0c4a51b" providerId="LiveId" clId="{2A5E17E2-1F95-4592-B0EA-47C3B23B25AB}" dt="2024-04-24T15:21:10.740" v="280"/>
          <ac:spMkLst>
            <pc:docMk/>
            <pc:sldMk cId="2567725539" sldId="502"/>
            <ac:spMk id="3" creationId="{0D0F6434-7575-C045-8153-ED1BE1D7530C}"/>
          </ac:spMkLst>
        </pc:spChg>
        <pc:picChg chg="mod">
          <ac:chgData name="Stephen Wilkinson" userId="6927edfdf0c4a51b" providerId="LiveId" clId="{2A5E17E2-1F95-4592-B0EA-47C3B23B25AB}" dt="2024-04-24T15:12:15.704" v="253" actId="14826"/>
          <ac:picMkLst>
            <pc:docMk/>
            <pc:sldMk cId="2567725539" sldId="502"/>
            <ac:picMk id="4" creationId="{B682019C-3604-45CF-9DFF-31E68EF352E1}"/>
          </ac:picMkLst>
        </pc:picChg>
        <pc:picChg chg="add mod">
          <ac:chgData name="Stephen Wilkinson" userId="6927edfdf0c4a51b" providerId="LiveId" clId="{2A5E17E2-1F95-4592-B0EA-47C3B23B25AB}" dt="2024-04-25T11:03:56.492" v="669" actId="1076"/>
          <ac:picMkLst>
            <pc:docMk/>
            <pc:sldMk cId="2567725539" sldId="502"/>
            <ac:picMk id="5" creationId="{532A80BF-9756-2A50-792D-1E3D32CF5551}"/>
          </ac:picMkLst>
        </pc:picChg>
      </pc:sldChg>
      <pc:sldChg chg="modSp del">
        <pc:chgData name="Stephen Wilkinson" userId="6927edfdf0c4a51b" providerId="LiveId" clId="{2A5E17E2-1F95-4592-B0EA-47C3B23B25AB}" dt="2024-04-24T15:42:41.341" v="485" actId="47"/>
        <pc:sldMkLst>
          <pc:docMk/>
          <pc:sldMk cId="1164813764" sldId="503"/>
        </pc:sldMkLst>
        <pc:picChg chg="mod">
          <ac:chgData name="Stephen Wilkinson" userId="6927edfdf0c4a51b" providerId="LiveId" clId="{2A5E17E2-1F95-4592-B0EA-47C3B23B25AB}" dt="2024-04-24T15:13:33.307" v="258" actId="14826"/>
          <ac:picMkLst>
            <pc:docMk/>
            <pc:sldMk cId="1164813764" sldId="503"/>
            <ac:picMk id="4" creationId="{96983052-F1DB-4428-976E-087FDEE43956}"/>
          </ac:picMkLst>
        </pc:picChg>
      </pc:sldChg>
      <pc:sldChg chg="del">
        <pc:chgData name="Stephen Wilkinson" userId="6927edfdf0c4a51b" providerId="LiveId" clId="{2A5E17E2-1F95-4592-B0EA-47C3B23B25AB}" dt="2024-04-24T15:17:41.813" v="270" actId="47"/>
        <pc:sldMkLst>
          <pc:docMk/>
          <pc:sldMk cId="2752383022" sldId="504"/>
        </pc:sldMkLst>
      </pc:sldChg>
      <pc:sldChg chg="del">
        <pc:chgData name="Stephen Wilkinson" userId="6927edfdf0c4a51b" providerId="LiveId" clId="{2A5E17E2-1F95-4592-B0EA-47C3B23B25AB}" dt="2024-04-24T15:17:41.813" v="270" actId="47"/>
        <pc:sldMkLst>
          <pc:docMk/>
          <pc:sldMk cId="1475290860" sldId="505"/>
        </pc:sldMkLst>
      </pc:sldChg>
      <pc:sldChg chg="del">
        <pc:chgData name="Stephen Wilkinson" userId="6927edfdf0c4a51b" providerId="LiveId" clId="{2A5E17E2-1F95-4592-B0EA-47C3B23B25AB}" dt="2024-04-24T15:17:41.813" v="270" actId="47"/>
        <pc:sldMkLst>
          <pc:docMk/>
          <pc:sldMk cId="2010393615" sldId="506"/>
        </pc:sldMkLst>
      </pc:sldChg>
      <pc:sldChg chg="del">
        <pc:chgData name="Stephen Wilkinson" userId="6927edfdf0c4a51b" providerId="LiveId" clId="{2A5E17E2-1F95-4592-B0EA-47C3B23B25AB}" dt="2024-04-24T15:17:41.813" v="270" actId="47"/>
        <pc:sldMkLst>
          <pc:docMk/>
          <pc:sldMk cId="369684882" sldId="507"/>
        </pc:sldMkLst>
      </pc:sldChg>
      <pc:sldChg chg="modSp mod">
        <pc:chgData name="Stephen Wilkinson" userId="6927edfdf0c4a51b" providerId="LiveId" clId="{2A5E17E2-1F95-4592-B0EA-47C3B23B25AB}" dt="2024-04-24T15:24:18.771" v="302" actId="20577"/>
        <pc:sldMkLst>
          <pc:docMk/>
          <pc:sldMk cId="2646940911" sldId="508"/>
        </pc:sldMkLst>
        <pc:spChg chg="mod">
          <ac:chgData name="Stephen Wilkinson" userId="6927edfdf0c4a51b" providerId="LiveId" clId="{2A5E17E2-1F95-4592-B0EA-47C3B23B25AB}" dt="2024-04-24T15:24:18.771" v="302" actId="20577"/>
          <ac:spMkLst>
            <pc:docMk/>
            <pc:sldMk cId="2646940911" sldId="508"/>
            <ac:spMk id="2" creationId="{91D4CCAF-025E-B547-8277-5DFB016EB566}"/>
          </ac:spMkLst>
        </pc:spChg>
        <pc:spChg chg="mod">
          <ac:chgData name="Stephen Wilkinson" userId="6927edfdf0c4a51b" providerId="LiveId" clId="{2A5E17E2-1F95-4592-B0EA-47C3B23B25AB}" dt="2024-04-24T15:20:42.828" v="277"/>
          <ac:spMkLst>
            <pc:docMk/>
            <pc:sldMk cId="2646940911" sldId="508"/>
            <ac:spMk id="3" creationId="{0D0F6434-7575-C045-8153-ED1BE1D7530C}"/>
          </ac:spMkLst>
        </pc:spChg>
        <pc:picChg chg="mod">
          <ac:chgData name="Stephen Wilkinson" userId="6927edfdf0c4a51b" providerId="LiveId" clId="{2A5E17E2-1F95-4592-B0EA-47C3B23B25AB}" dt="2024-04-24T15:12:04.526" v="252" actId="14826"/>
          <ac:picMkLst>
            <pc:docMk/>
            <pc:sldMk cId="2646940911" sldId="508"/>
            <ac:picMk id="4" creationId="{B682019C-3604-45CF-9DFF-31E68EF352E1}"/>
          </ac:picMkLst>
        </pc:picChg>
      </pc:sldChg>
      <pc:sldChg chg="del">
        <pc:chgData name="Stephen Wilkinson" userId="6927edfdf0c4a51b" providerId="LiveId" clId="{2A5E17E2-1F95-4592-B0EA-47C3B23B25AB}" dt="2024-04-24T15:17:41.813" v="270" actId="47"/>
        <pc:sldMkLst>
          <pc:docMk/>
          <pc:sldMk cId="2366749686" sldId="509"/>
        </pc:sldMkLst>
      </pc:sldChg>
      <pc:sldChg chg="del">
        <pc:chgData name="Stephen Wilkinson" userId="6927edfdf0c4a51b" providerId="LiveId" clId="{2A5E17E2-1F95-4592-B0EA-47C3B23B25AB}" dt="2024-04-24T15:17:41.813" v="270" actId="47"/>
        <pc:sldMkLst>
          <pc:docMk/>
          <pc:sldMk cId="2119338309" sldId="510"/>
        </pc:sldMkLst>
      </pc:sldChg>
      <pc:sldChg chg="modSp mod">
        <pc:chgData name="Stephen Wilkinson" userId="6927edfdf0c4a51b" providerId="LiveId" clId="{2A5E17E2-1F95-4592-B0EA-47C3B23B25AB}" dt="2024-04-24T15:24:34.751" v="304" actId="20577"/>
        <pc:sldMkLst>
          <pc:docMk/>
          <pc:sldMk cId="3684585405" sldId="512"/>
        </pc:sldMkLst>
        <pc:spChg chg="mod">
          <ac:chgData name="Stephen Wilkinson" userId="6927edfdf0c4a51b" providerId="LiveId" clId="{2A5E17E2-1F95-4592-B0EA-47C3B23B25AB}" dt="2024-04-24T15:24:34.751" v="304" actId="20577"/>
          <ac:spMkLst>
            <pc:docMk/>
            <pc:sldMk cId="3684585405" sldId="512"/>
            <ac:spMk id="2" creationId="{91D4CCAF-025E-B547-8277-5DFB016EB566}"/>
          </ac:spMkLst>
        </pc:spChg>
        <pc:spChg chg="mod">
          <ac:chgData name="Stephen Wilkinson" userId="6927edfdf0c4a51b" providerId="LiveId" clId="{2A5E17E2-1F95-4592-B0EA-47C3B23B25AB}" dt="2024-04-24T15:22:13.123" v="284"/>
          <ac:spMkLst>
            <pc:docMk/>
            <pc:sldMk cId="3684585405" sldId="512"/>
            <ac:spMk id="3" creationId="{0D0F6434-7575-C045-8153-ED1BE1D7530C}"/>
          </ac:spMkLst>
        </pc:spChg>
        <pc:picChg chg="mod">
          <ac:chgData name="Stephen Wilkinson" userId="6927edfdf0c4a51b" providerId="LiveId" clId="{2A5E17E2-1F95-4592-B0EA-47C3B23B25AB}" dt="2024-04-24T15:12:32.449" v="254" actId="14826"/>
          <ac:picMkLst>
            <pc:docMk/>
            <pc:sldMk cId="3684585405" sldId="512"/>
            <ac:picMk id="4" creationId="{B682019C-3604-45CF-9DFF-31E68EF352E1}"/>
          </ac:picMkLst>
        </pc:picChg>
      </pc:sldChg>
      <pc:sldChg chg="del">
        <pc:chgData name="Stephen Wilkinson" userId="6927edfdf0c4a51b" providerId="LiveId" clId="{2A5E17E2-1F95-4592-B0EA-47C3B23B25AB}" dt="2024-04-24T16:10:18.860" v="610" actId="47"/>
        <pc:sldMkLst>
          <pc:docMk/>
          <pc:sldMk cId="518811005" sldId="513"/>
        </pc:sldMkLst>
      </pc:sldChg>
      <pc:sldChg chg="del">
        <pc:chgData name="Stephen Wilkinson" userId="6927edfdf0c4a51b" providerId="LiveId" clId="{2A5E17E2-1F95-4592-B0EA-47C3B23B25AB}" dt="2024-04-24T15:17:41.813" v="270" actId="47"/>
        <pc:sldMkLst>
          <pc:docMk/>
          <pc:sldMk cId="1426260710" sldId="514"/>
        </pc:sldMkLst>
      </pc:sldChg>
      <pc:sldChg chg="del">
        <pc:chgData name="Stephen Wilkinson" userId="6927edfdf0c4a51b" providerId="LiveId" clId="{2A5E17E2-1F95-4592-B0EA-47C3B23B25AB}" dt="2024-04-24T15:17:41.813" v="270" actId="47"/>
        <pc:sldMkLst>
          <pc:docMk/>
          <pc:sldMk cId="3210748254" sldId="515"/>
        </pc:sldMkLst>
      </pc:sldChg>
      <pc:sldChg chg="del">
        <pc:chgData name="Stephen Wilkinson" userId="6927edfdf0c4a51b" providerId="LiveId" clId="{2A5E17E2-1F95-4592-B0EA-47C3B23B25AB}" dt="2024-04-24T15:17:41.813" v="270" actId="47"/>
        <pc:sldMkLst>
          <pc:docMk/>
          <pc:sldMk cId="3681254124" sldId="516"/>
        </pc:sldMkLst>
      </pc:sldChg>
      <pc:sldChg chg="del">
        <pc:chgData name="Stephen Wilkinson" userId="6927edfdf0c4a51b" providerId="LiveId" clId="{2A5E17E2-1F95-4592-B0EA-47C3B23B25AB}" dt="2024-04-24T15:17:41.813" v="270" actId="47"/>
        <pc:sldMkLst>
          <pc:docMk/>
          <pc:sldMk cId="2575572344" sldId="517"/>
        </pc:sldMkLst>
      </pc:sldChg>
      <pc:sldChg chg="del">
        <pc:chgData name="Stephen Wilkinson" userId="6927edfdf0c4a51b" providerId="LiveId" clId="{2A5E17E2-1F95-4592-B0EA-47C3B23B25AB}" dt="2024-04-24T15:17:41.813" v="270" actId="47"/>
        <pc:sldMkLst>
          <pc:docMk/>
          <pc:sldMk cId="2028657404" sldId="518"/>
        </pc:sldMkLst>
      </pc:sldChg>
      <pc:sldChg chg="del">
        <pc:chgData name="Stephen Wilkinson" userId="6927edfdf0c4a51b" providerId="LiveId" clId="{2A5E17E2-1F95-4592-B0EA-47C3B23B25AB}" dt="2024-04-24T15:17:41.813" v="270" actId="47"/>
        <pc:sldMkLst>
          <pc:docMk/>
          <pc:sldMk cId="476836349" sldId="519"/>
        </pc:sldMkLst>
      </pc:sldChg>
      <pc:sldChg chg="addSp delSp modSp mod">
        <pc:chgData name="Stephen Wilkinson" userId="6927edfdf0c4a51b" providerId="LiveId" clId="{2A5E17E2-1F95-4592-B0EA-47C3B23B25AB}" dt="2024-04-24T15:41:47.490" v="484"/>
        <pc:sldMkLst>
          <pc:docMk/>
          <pc:sldMk cId="2712870228" sldId="520"/>
        </pc:sldMkLst>
        <pc:spChg chg="mod">
          <ac:chgData name="Stephen Wilkinson" userId="6927edfdf0c4a51b" providerId="LiveId" clId="{2A5E17E2-1F95-4592-B0EA-47C3B23B25AB}" dt="2024-04-24T15:41:47.490" v="484"/>
          <ac:spMkLst>
            <pc:docMk/>
            <pc:sldMk cId="2712870228" sldId="520"/>
            <ac:spMk id="2" creationId="{91D4CCAF-025E-B547-8277-5DFB016EB566}"/>
          </ac:spMkLst>
        </pc:spChg>
        <pc:spChg chg="add mod">
          <ac:chgData name="Stephen Wilkinson" userId="6927edfdf0c4a51b" providerId="LiveId" clId="{2A5E17E2-1F95-4592-B0EA-47C3B23B25AB}" dt="2024-04-24T15:40:43.761" v="481" actId="14100"/>
          <ac:spMkLst>
            <pc:docMk/>
            <pc:sldMk cId="2712870228" sldId="520"/>
            <ac:spMk id="5" creationId="{74630EAB-CA12-6C80-1F25-930EF57539FC}"/>
          </ac:spMkLst>
        </pc:spChg>
        <pc:spChg chg="add mod">
          <ac:chgData name="Stephen Wilkinson" userId="6927edfdf0c4a51b" providerId="LiveId" clId="{2A5E17E2-1F95-4592-B0EA-47C3B23B25AB}" dt="2024-04-24T15:41:00.206" v="483"/>
          <ac:spMkLst>
            <pc:docMk/>
            <pc:sldMk cId="2712870228" sldId="520"/>
            <ac:spMk id="11" creationId="{3D0FA010-3311-9F9F-E129-EF77AFD5A2EF}"/>
          </ac:spMkLst>
        </pc:spChg>
        <pc:picChg chg="mod">
          <ac:chgData name="Stephen Wilkinson" userId="6927edfdf0c4a51b" providerId="LiveId" clId="{2A5E17E2-1F95-4592-B0EA-47C3B23B25AB}" dt="2024-04-24T15:13:23.038" v="257" actId="14826"/>
          <ac:picMkLst>
            <pc:docMk/>
            <pc:sldMk cId="2712870228" sldId="520"/>
            <ac:picMk id="3" creationId="{AE8F0800-7CF3-45C1-8944-E6E40F292E70}"/>
          </ac:picMkLst>
        </pc:picChg>
        <pc:picChg chg="del">
          <ac:chgData name="Stephen Wilkinson" userId="6927edfdf0c4a51b" providerId="LiveId" clId="{2A5E17E2-1F95-4592-B0EA-47C3B23B25AB}" dt="2024-04-24T15:39:57.390" v="470" actId="478"/>
          <ac:picMkLst>
            <pc:docMk/>
            <pc:sldMk cId="2712870228" sldId="520"/>
            <ac:picMk id="7" creationId="{279B1167-1BAD-4F72-A996-8B92734AFC33}"/>
          </ac:picMkLst>
        </pc:picChg>
        <pc:picChg chg="add del mod">
          <ac:chgData name="Stephen Wilkinson" userId="6927edfdf0c4a51b" providerId="LiveId" clId="{2A5E17E2-1F95-4592-B0EA-47C3B23B25AB}" dt="2024-04-24T15:40:17.698" v="476" actId="22"/>
          <ac:picMkLst>
            <pc:docMk/>
            <pc:sldMk cId="2712870228" sldId="520"/>
            <ac:picMk id="8" creationId="{02220723-D58D-2D89-C241-7F119FAB7D07}"/>
          </ac:picMkLst>
        </pc:picChg>
        <pc:picChg chg="add mod">
          <ac:chgData name="Stephen Wilkinson" userId="6927edfdf0c4a51b" providerId="LiveId" clId="{2A5E17E2-1F95-4592-B0EA-47C3B23B25AB}" dt="2024-04-24T15:40:36.981" v="480" actId="1076"/>
          <ac:picMkLst>
            <pc:docMk/>
            <pc:sldMk cId="2712870228" sldId="520"/>
            <ac:picMk id="10" creationId="{17C84D17-811E-89EF-9CE6-AFD42D5540E3}"/>
          </ac:picMkLst>
        </pc:picChg>
      </pc:sldChg>
      <pc:sldChg chg="addSp delSp modSp mod">
        <pc:chgData name="Stephen Wilkinson" userId="6927edfdf0c4a51b" providerId="LiveId" clId="{2A5E17E2-1F95-4592-B0EA-47C3B23B25AB}" dt="2024-04-25T12:07:27.160" v="670" actId="207"/>
        <pc:sldMkLst>
          <pc:docMk/>
          <pc:sldMk cId="0" sldId="521"/>
        </pc:sldMkLst>
        <pc:spChg chg="mod">
          <ac:chgData name="Stephen Wilkinson" userId="6927edfdf0c4a51b" providerId="LiveId" clId="{2A5E17E2-1F95-4592-B0EA-47C3B23B25AB}" dt="2024-04-24T14:44:34.413" v="19"/>
          <ac:spMkLst>
            <pc:docMk/>
            <pc:sldMk cId="0" sldId="521"/>
            <ac:spMk id="2" creationId="{3C3EFC20-267D-4432-A25F-DD4404CC5E45}"/>
          </ac:spMkLst>
        </pc:spChg>
        <pc:spChg chg="mod">
          <ac:chgData name="Stephen Wilkinson" userId="6927edfdf0c4a51b" providerId="LiveId" clId="{2A5E17E2-1F95-4592-B0EA-47C3B23B25AB}" dt="2024-04-25T12:07:27.160" v="670" actId="207"/>
          <ac:spMkLst>
            <pc:docMk/>
            <pc:sldMk cId="0" sldId="521"/>
            <ac:spMk id="3" creationId="{4F3AC3B4-5BC7-4B21-BC90-EFC9EE1B7DE8}"/>
          </ac:spMkLst>
        </pc:spChg>
        <pc:picChg chg="del">
          <ac:chgData name="Stephen Wilkinson" userId="6927edfdf0c4a51b" providerId="LiveId" clId="{2A5E17E2-1F95-4592-B0EA-47C3B23B25AB}" dt="2024-04-24T14:52:26.140" v="51" actId="478"/>
          <ac:picMkLst>
            <pc:docMk/>
            <pc:sldMk cId="0" sldId="521"/>
            <ac:picMk id="4" creationId="{3BD7EA44-DDF0-49E7-A4C5-419771125BB5}"/>
          </ac:picMkLst>
        </pc:picChg>
        <pc:picChg chg="del">
          <ac:chgData name="Stephen Wilkinson" userId="6927edfdf0c4a51b" providerId="LiveId" clId="{2A5E17E2-1F95-4592-B0EA-47C3B23B25AB}" dt="2024-04-24T14:52:24.411" v="50" actId="478"/>
          <ac:picMkLst>
            <pc:docMk/>
            <pc:sldMk cId="0" sldId="521"/>
            <ac:picMk id="5" creationId="{08DF6353-4247-441B-9115-6B10C8E84059}"/>
          </ac:picMkLst>
        </pc:picChg>
        <pc:picChg chg="add del mod">
          <ac:chgData name="Stephen Wilkinson" userId="6927edfdf0c4a51b" providerId="LiveId" clId="{2A5E17E2-1F95-4592-B0EA-47C3B23B25AB}" dt="2024-04-24T14:50:58.642" v="41" actId="478"/>
          <ac:picMkLst>
            <pc:docMk/>
            <pc:sldMk cId="0" sldId="521"/>
            <ac:picMk id="6" creationId="{8A53F2B2-3F39-40C5-838A-D2C856CE6833}"/>
          </ac:picMkLst>
        </pc:picChg>
        <pc:picChg chg="del">
          <ac:chgData name="Stephen Wilkinson" userId="6927edfdf0c4a51b" providerId="LiveId" clId="{2A5E17E2-1F95-4592-B0EA-47C3B23B25AB}" dt="2024-04-24T14:52:22.196" v="49" actId="478"/>
          <ac:picMkLst>
            <pc:docMk/>
            <pc:sldMk cId="0" sldId="521"/>
            <ac:picMk id="7" creationId="{2A1A2DB3-5691-4475-96F1-C3553B679F56}"/>
          </ac:picMkLst>
        </pc:picChg>
        <pc:picChg chg="del">
          <ac:chgData name="Stephen Wilkinson" userId="6927edfdf0c4a51b" providerId="LiveId" clId="{2A5E17E2-1F95-4592-B0EA-47C3B23B25AB}" dt="2024-04-24T14:52:19.332" v="48" actId="478"/>
          <ac:picMkLst>
            <pc:docMk/>
            <pc:sldMk cId="0" sldId="521"/>
            <ac:picMk id="8" creationId="{FBB368F3-9E8A-47A4-9487-3B6A47DCF0C8}"/>
          </ac:picMkLst>
        </pc:picChg>
        <pc:picChg chg="add mod">
          <ac:chgData name="Stephen Wilkinson" userId="6927edfdf0c4a51b" providerId="LiveId" clId="{2A5E17E2-1F95-4592-B0EA-47C3B23B25AB}" dt="2024-04-24T14:51:16.986" v="47" actId="1076"/>
          <ac:picMkLst>
            <pc:docMk/>
            <pc:sldMk cId="0" sldId="521"/>
            <ac:picMk id="10" creationId="{0091D4F5-02A1-BE88-55F8-E5839993BCEA}"/>
          </ac:picMkLst>
        </pc:picChg>
        <pc:picChg chg="add mod">
          <ac:chgData name="Stephen Wilkinson" userId="6927edfdf0c4a51b" providerId="LiveId" clId="{2A5E17E2-1F95-4592-B0EA-47C3B23B25AB}" dt="2024-04-24T14:52:38.812" v="55" actId="1076"/>
          <ac:picMkLst>
            <pc:docMk/>
            <pc:sldMk cId="0" sldId="521"/>
            <ac:picMk id="12" creationId="{1042A4A3-98AD-A436-042B-C517CFA2DD2D}"/>
          </ac:picMkLst>
        </pc:picChg>
      </pc:sldChg>
      <pc:sldChg chg="del">
        <pc:chgData name="Stephen Wilkinson" userId="6927edfdf0c4a51b" providerId="LiveId" clId="{2A5E17E2-1F95-4592-B0EA-47C3B23B25AB}" dt="2024-04-24T15:17:41.813" v="270" actId="47"/>
        <pc:sldMkLst>
          <pc:docMk/>
          <pc:sldMk cId="218994916" sldId="522"/>
        </pc:sldMkLst>
      </pc:sldChg>
      <pc:sldChg chg="modSp add mod">
        <pc:chgData name="Stephen Wilkinson" userId="6927edfdf0c4a51b" providerId="LiveId" clId="{2A5E17E2-1F95-4592-B0EA-47C3B23B25AB}" dt="2024-05-01T11:33:53.282" v="673" actId="20577"/>
        <pc:sldMkLst>
          <pc:docMk/>
          <pc:sldMk cId="1456600783" sldId="522"/>
        </pc:sldMkLst>
        <pc:spChg chg="mod">
          <ac:chgData name="Stephen Wilkinson" userId="6927edfdf0c4a51b" providerId="LiveId" clId="{2A5E17E2-1F95-4592-B0EA-47C3B23B25AB}" dt="2024-05-01T11:33:53.282" v="673" actId="20577"/>
          <ac:spMkLst>
            <pc:docMk/>
            <pc:sldMk cId="1456600783" sldId="522"/>
            <ac:spMk id="2" creationId="{91D4CCAF-025E-B547-8277-5DFB016EB56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41C8E9-2E1D-4A21-B944-31B227FB828F}" type="doc">
      <dgm:prSet loTypeId="urn:microsoft.com/office/officeart/2005/8/layout/orgChart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0D1348-DDAB-4108-BC1E-3A43D3A10DF7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1600" dirty="0" err="1">
              <a:solidFill>
                <a:schemeClr val="tx1"/>
              </a:solidFill>
            </a:rPr>
            <a:t>Onsectetur</a:t>
          </a:r>
          <a:r>
            <a:rPr lang="en-GB" sz="1600" dirty="0">
              <a:solidFill>
                <a:schemeClr val="tx1"/>
              </a:solidFill>
            </a:rPr>
            <a:t> Quis</a:t>
          </a:r>
          <a:endParaRPr lang="en-US" sz="1600" dirty="0">
            <a:solidFill>
              <a:schemeClr val="tx1"/>
            </a:solidFill>
          </a:endParaRPr>
        </a:p>
      </dgm:t>
    </dgm:pt>
    <dgm:pt modelId="{2CE0EAC4-9988-4F3A-BB19-8BC8AA81478F}" type="parTrans" cxnId="{D975831E-263B-4F87-A34A-6B038A7C4F65}">
      <dgm:prSet/>
      <dgm:spPr/>
      <dgm:t>
        <a:bodyPr/>
        <a:lstStyle/>
        <a:p>
          <a:endParaRPr lang="en-US"/>
        </a:p>
      </dgm:t>
    </dgm:pt>
    <dgm:pt modelId="{850F9D6E-6A88-48F2-8CBD-001FDB1D9FB3}" type="sibTrans" cxnId="{D975831E-263B-4F87-A34A-6B038A7C4F65}">
      <dgm:prSet/>
      <dgm:spPr/>
      <dgm:t>
        <a:bodyPr/>
        <a:lstStyle/>
        <a:p>
          <a:endParaRPr lang="en-US"/>
        </a:p>
      </dgm:t>
    </dgm:pt>
    <dgm:pt modelId="{A093E723-DEF7-4AC8-9D03-C3447C2EA55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1600" dirty="0" err="1">
              <a:solidFill>
                <a:schemeClr val="tx1"/>
              </a:solidFill>
            </a:rPr>
            <a:t>Condimentum</a:t>
          </a:r>
          <a:r>
            <a:rPr lang="en-GB" sz="1600" dirty="0">
              <a:solidFill>
                <a:schemeClr val="tx1"/>
              </a:solidFill>
            </a:rPr>
            <a:t> </a:t>
          </a:r>
          <a:r>
            <a:rPr lang="en-GB" sz="1600" dirty="0" err="1">
              <a:solidFill>
                <a:schemeClr val="tx1"/>
              </a:solidFill>
            </a:rPr>
            <a:t>Risus</a:t>
          </a:r>
          <a:endParaRPr lang="en-US" sz="1600" dirty="0">
            <a:solidFill>
              <a:schemeClr val="tx1"/>
            </a:solidFill>
          </a:endParaRPr>
        </a:p>
      </dgm:t>
    </dgm:pt>
    <dgm:pt modelId="{A97D3752-4A24-4C3C-BB32-0F4503B22AC6}" type="parTrans" cxnId="{253390D9-9392-49EE-A211-717AA66EFDA3}">
      <dgm:prSet/>
      <dgm:spPr/>
      <dgm:t>
        <a:bodyPr/>
        <a:lstStyle/>
        <a:p>
          <a:endParaRPr lang="en-US"/>
        </a:p>
      </dgm:t>
    </dgm:pt>
    <dgm:pt modelId="{FBDD2F3E-35AB-4112-AF0A-15CE53EF9A9D}" type="sibTrans" cxnId="{253390D9-9392-49EE-A211-717AA66EFDA3}">
      <dgm:prSet/>
      <dgm:spPr/>
      <dgm:t>
        <a:bodyPr/>
        <a:lstStyle/>
        <a:p>
          <a:endParaRPr lang="en-US"/>
        </a:p>
      </dgm:t>
    </dgm:pt>
    <dgm:pt modelId="{F7A1CADE-337C-4236-A9D4-E2870070873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1600" dirty="0">
              <a:solidFill>
                <a:schemeClr val="tx1"/>
              </a:solidFill>
            </a:rPr>
            <a:t>Lacinia </a:t>
          </a:r>
          <a:r>
            <a:rPr lang="en-GB" sz="1600" dirty="0" err="1">
              <a:solidFill>
                <a:schemeClr val="tx1"/>
              </a:solidFill>
            </a:rPr>
            <a:t>Dignissim</a:t>
          </a:r>
          <a:endParaRPr lang="en-US" sz="1600" dirty="0">
            <a:solidFill>
              <a:schemeClr val="tx1"/>
            </a:solidFill>
          </a:endParaRPr>
        </a:p>
      </dgm:t>
    </dgm:pt>
    <dgm:pt modelId="{07CFE926-E2A2-4802-95F4-2DE192BE3A10}" type="parTrans" cxnId="{3EB42DD2-6A28-43EF-A375-FB586C1D6EA7}">
      <dgm:prSet/>
      <dgm:spPr/>
      <dgm:t>
        <a:bodyPr/>
        <a:lstStyle/>
        <a:p>
          <a:endParaRPr lang="en-US"/>
        </a:p>
      </dgm:t>
    </dgm:pt>
    <dgm:pt modelId="{31B9CB84-21E6-4792-86DF-EFCCEF47D0D3}" type="sibTrans" cxnId="{3EB42DD2-6A28-43EF-A375-FB586C1D6EA7}">
      <dgm:prSet/>
      <dgm:spPr/>
      <dgm:t>
        <a:bodyPr/>
        <a:lstStyle/>
        <a:p>
          <a:endParaRPr lang="en-US"/>
        </a:p>
      </dgm:t>
    </dgm:pt>
    <dgm:pt modelId="{BB1376F5-242E-47AD-8362-951B2F44518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1600" dirty="0" err="1">
              <a:solidFill>
                <a:schemeClr val="tx1"/>
              </a:solidFill>
            </a:rPr>
            <a:t>Vivamus</a:t>
          </a:r>
          <a:r>
            <a:rPr lang="en-GB" sz="1600" dirty="0">
              <a:solidFill>
                <a:schemeClr val="tx1"/>
              </a:solidFill>
            </a:rPr>
            <a:t> Convallis</a:t>
          </a:r>
          <a:endParaRPr lang="en-US" sz="1600" dirty="0">
            <a:solidFill>
              <a:schemeClr val="tx1"/>
            </a:solidFill>
          </a:endParaRPr>
        </a:p>
      </dgm:t>
    </dgm:pt>
    <dgm:pt modelId="{DCA77A6E-00A4-4217-90AB-ED800FE6DBAD}" type="parTrans" cxnId="{F055C5C9-4719-4F5F-AEBD-9149DF8EA2DE}">
      <dgm:prSet/>
      <dgm:spPr/>
      <dgm:t>
        <a:bodyPr/>
        <a:lstStyle/>
        <a:p>
          <a:endParaRPr lang="en-US"/>
        </a:p>
      </dgm:t>
    </dgm:pt>
    <dgm:pt modelId="{F191C38E-DC72-4D15-99F3-332E40760365}" type="sibTrans" cxnId="{F055C5C9-4719-4F5F-AEBD-9149DF8EA2DE}">
      <dgm:prSet/>
      <dgm:spPr/>
      <dgm:t>
        <a:bodyPr/>
        <a:lstStyle/>
        <a:p>
          <a:endParaRPr lang="en-US"/>
        </a:p>
      </dgm:t>
    </dgm:pt>
    <dgm:pt modelId="{3957624C-301E-4E53-A92D-DADBD513D95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1600"/>
            <a:t>Curabitur</a:t>
          </a:r>
          <a:endParaRPr lang="en-US" sz="1600" dirty="0"/>
        </a:p>
      </dgm:t>
    </dgm:pt>
    <dgm:pt modelId="{74E04C1C-2CC3-4573-8AFD-65E932A31F99}" type="parTrans" cxnId="{C8262E5D-4DFF-4D96-B491-28AB0D2BB003}">
      <dgm:prSet/>
      <dgm:spPr/>
      <dgm:t>
        <a:bodyPr/>
        <a:lstStyle/>
        <a:p>
          <a:endParaRPr lang="en-US"/>
        </a:p>
      </dgm:t>
    </dgm:pt>
    <dgm:pt modelId="{CB02CF38-3374-4DC1-A4FC-E8ABA115AE90}" type="sibTrans" cxnId="{C8262E5D-4DFF-4D96-B491-28AB0D2BB003}">
      <dgm:prSet/>
      <dgm:spPr/>
      <dgm:t>
        <a:bodyPr/>
        <a:lstStyle/>
        <a:p>
          <a:endParaRPr lang="en-US"/>
        </a:p>
      </dgm:t>
    </dgm:pt>
    <dgm:pt modelId="{E471946C-0B82-44E9-8810-57A9C87C04D0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1600"/>
            <a:t>Curabitur</a:t>
          </a:r>
          <a:endParaRPr lang="en-US" sz="1600" dirty="0"/>
        </a:p>
      </dgm:t>
    </dgm:pt>
    <dgm:pt modelId="{72265158-FC15-42D3-AC42-7D7D0C72B1DB}" type="parTrans" cxnId="{2F0E11E4-8614-4311-ABA4-B54E3DC3CF30}">
      <dgm:prSet/>
      <dgm:spPr/>
      <dgm:t>
        <a:bodyPr/>
        <a:lstStyle/>
        <a:p>
          <a:endParaRPr lang="en-US"/>
        </a:p>
      </dgm:t>
    </dgm:pt>
    <dgm:pt modelId="{8EBA9FC9-4BD1-402B-BD6F-7EF8F55FC1B8}" type="sibTrans" cxnId="{2F0E11E4-8614-4311-ABA4-B54E3DC3CF30}">
      <dgm:prSet/>
      <dgm:spPr/>
      <dgm:t>
        <a:bodyPr/>
        <a:lstStyle/>
        <a:p>
          <a:endParaRPr lang="en-US"/>
        </a:p>
      </dgm:t>
    </dgm:pt>
    <dgm:pt modelId="{8A79D7B7-6BEB-4F6E-91C0-0EAA770AC05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1600" dirty="0" err="1"/>
            <a:t>Curabitur</a:t>
          </a:r>
          <a:endParaRPr lang="en-US" sz="1600" dirty="0"/>
        </a:p>
      </dgm:t>
    </dgm:pt>
    <dgm:pt modelId="{DE94325E-D492-475F-9EA2-B09FCAE2A531}" type="parTrans" cxnId="{65EBA91D-AE17-4E9F-8015-EA58D607F973}">
      <dgm:prSet/>
      <dgm:spPr/>
      <dgm:t>
        <a:bodyPr/>
        <a:lstStyle/>
        <a:p>
          <a:endParaRPr lang="en-US"/>
        </a:p>
      </dgm:t>
    </dgm:pt>
    <dgm:pt modelId="{0EC5F802-D257-4754-8615-1F116DE7BCAB}" type="sibTrans" cxnId="{65EBA91D-AE17-4E9F-8015-EA58D607F973}">
      <dgm:prSet/>
      <dgm:spPr/>
      <dgm:t>
        <a:bodyPr/>
        <a:lstStyle/>
        <a:p>
          <a:endParaRPr lang="en-US"/>
        </a:p>
      </dgm:t>
    </dgm:pt>
    <dgm:pt modelId="{B3FEC94A-6716-4F3A-98F2-2A4DD685C2C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1600" dirty="0" err="1"/>
            <a:t>Curabitur</a:t>
          </a:r>
          <a:r>
            <a:rPr lang="en-US" sz="1600" dirty="0"/>
            <a:t>r</a:t>
          </a:r>
        </a:p>
      </dgm:t>
    </dgm:pt>
    <dgm:pt modelId="{182A53DF-BE7C-4C97-912D-550A3B52EDB2}" type="parTrans" cxnId="{74097C79-8420-49F2-9138-FA10C167B22D}">
      <dgm:prSet/>
      <dgm:spPr/>
      <dgm:t>
        <a:bodyPr/>
        <a:lstStyle/>
        <a:p>
          <a:endParaRPr lang="en-US"/>
        </a:p>
      </dgm:t>
    </dgm:pt>
    <dgm:pt modelId="{4D418E37-221C-4DBD-A65C-1DBCDE7D50D6}" type="sibTrans" cxnId="{74097C79-8420-49F2-9138-FA10C167B22D}">
      <dgm:prSet/>
      <dgm:spPr/>
      <dgm:t>
        <a:bodyPr/>
        <a:lstStyle/>
        <a:p>
          <a:endParaRPr lang="en-US"/>
        </a:p>
      </dgm:t>
    </dgm:pt>
    <dgm:pt modelId="{6D62FE2B-0419-4D50-83F5-B12776AEFE4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1600" dirty="0" err="1"/>
            <a:t>Curabitur</a:t>
          </a:r>
          <a:endParaRPr lang="en-US" sz="1600" dirty="0"/>
        </a:p>
      </dgm:t>
    </dgm:pt>
    <dgm:pt modelId="{C25C9A56-25D2-4CA3-BD25-8C88ECB93B36}" type="parTrans" cxnId="{C43C4D7A-BFF3-4566-ABF1-B1D7CF062543}">
      <dgm:prSet/>
      <dgm:spPr/>
      <dgm:t>
        <a:bodyPr/>
        <a:lstStyle/>
        <a:p>
          <a:endParaRPr lang="en-US"/>
        </a:p>
      </dgm:t>
    </dgm:pt>
    <dgm:pt modelId="{3972AFD8-3C9A-452D-9193-3DE3D4381428}" type="sibTrans" cxnId="{C43C4D7A-BFF3-4566-ABF1-B1D7CF062543}">
      <dgm:prSet/>
      <dgm:spPr/>
      <dgm:t>
        <a:bodyPr/>
        <a:lstStyle/>
        <a:p>
          <a:endParaRPr lang="en-US"/>
        </a:p>
      </dgm:t>
    </dgm:pt>
    <dgm:pt modelId="{D6EDA7C7-2FE7-4745-A908-7DE4B9DCCDB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1600" dirty="0" err="1"/>
            <a:t>Curabitur</a:t>
          </a:r>
          <a:endParaRPr lang="en-US" sz="1600" dirty="0"/>
        </a:p>
      </dgm:t>
    </dgm:pt>
    <dgm:pt modelId="{8FEA6DD3-2BA5-4ED8-8320-261B16444AC4}" type="parTrans" cxnId="{FB2926A5-A86F-4ADF-A0EA-AAA43751EB39}">
      <dgm:prSet/>
      <dgm:spPr/>
      <dgm:t>
        <a:bodyPr/>
        <a:lstStyle/>
        <a:p>
          <a:endParaRPr lang="en-US"/>
        </a:p>
      </dgm:t>
    </dgm:pt>
    <dgm:pt modelId="{95B8DADD-0E67-4543-B260-20F74310B815}" type="sibTrans" cxnId="{FB2926A5-A86F-4ADF-A0EA-AAA43751EB39}">
      <dgm:prSet/>
      <dgm:spPr/>
      <dgm:t>
        <a:bodyPr/>
        <a:lstStyle/>
        <a:p>
          <a:endParaRPr lang="en-US"/>
        </a:p>
      </dgm:t>
    </dgm:pt>
    <dgm:pt modelId="{BCE7628D-F61D-4BB4-8759-2D4293B7EA5D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1600" dirty="0" err="1"/>
            <a:t>Curabitur</a:t>
          </a:r>
          <a:endParaRPr lang="en-US" sz="1600" dirty="0"/>
        </a:p>
      </dgm:t>
    </dgm:pt>
    <dgm:pt modelId="{8FB2E0B2-A3B0-4D89-9739-756326251E0E}" type="parTrans" cxnId="{5F6874AA-FF24-48CA-A17B-750616B65BB6}">
      <dgm:prSet/>
      <dgm:spPr/>
      <dgm:t>
        <a:bodyPr/>
        <a:lstStyle/>
        <a:p>
          <a:endParaRPr lang="en-US"/>
        </a:p>
      </dgm:t>
    </dgm:pt>
    <dgm:pt modelId="{8BD5E948-3273-4E97-865B-325EF44A3785}" type="sibTrans" cxnId="{5F6874AA-FF24-48CA-A17B-750616B65BB6}">
      <dgm:prSet/>
      <dgm:spPr/>
      <dgm:t>
        <a:bodyPr/>
        <a:lstStyle/>
        <a:p>
          <a:endParaRPr lang="en-US"/>
        </a:p>
      </dgm:t>
    </dgm:pt>
    <dgm:pt modelId="{53657D9C-C5E0-42CE-9729-7AFE78EED539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1600" dirty="0" err="1"/>
            <a:t>Curabitur</a:t>
          </a:r>
          <a:endParaRPr lang="en-US" sz="1600" dirty="0"/>
        </a:p>
      </dgm:t>
    </dgm:pt>
    <dgm:pt modelId="{914D4A20-A08E-40A8-9412-0ADAAC01EC01}" type="parTrans" cxnId="{7B709396-241E-4C9A-8FD2-D1E0B60760B4}">
      <dgm:prSet/>
      <dgm:spPr/>
      <dgm:t>
        <a:bodyPr/>
        <a:lstStyle/>
        <a:p>
          <a:endParaRPr lang="en-US"/>
        </a:p>
      </dgm:t>
    </dgm:pt>
    <dgm:pt modelId="{3D73ADA6-F4F3-4D5B-8A38-104B3802A38F}" type="sibTrans" cxnId="{7B709396-241E-4C9A-8FD2-D1E0B60760B4}">
      <dgm:prSet/>
      <dgm:spPr/>
      <dgm:t>
        <a:bodyPr/>
        <a:lstStyle/>
        <a:p>
          <a:endParaRPr lang="en-US"/>
        </a:p>
      </dgm:t>
    </dgm:pt>
    <dgm:pt modelId="{BA8CB9EF-C23A-43A6-A065-3C32B0B52DE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1600"/>
            <a:t>Curabitur</a:t>
          </a:r>
          <a:endParaRPr lang="en-US" sz="1600" dirty="0"/>
        </a:p>
      </dgm:t>
    </dgm:pt>
    <dgm:pt modelId="{C5B1F44D-F3F6-4B40-BEA4-2A6EED6EF69B}" type="parTrans" cxnId="{1C33556B-0526-40CA-83EE-0E2585870491}">
      <dgm:prSet/>
      <dgm:spPr/>
      <dgm:t>
        <a:bodyPr/>
        <a:lstStyle/>
        <a:p>
          <a:endParaRPr lang="en-GB"/>
        </a:p>
      </dgm:t>
    </dgm:pt>
    <dgm:pt modelId="{31645617-633B-4D8C-B7D1-ACB55FFAA350}" type="sibTrans" cxnId="{1C33556B-0526-40CA-83EE-0E2585870491}">
      <dgm:prSet/>
      <dgm:spPr/>
      <dgm:t>
        <a:bodyPr/>
        <a:lstStyle/>
        <a:p>
          <a:endParaRPr lang="en-GB"/>
        </a:p>
      </dgm:t>
    </dgm:pt>
    <dgm:pt modelId="{4EDC2BD6-A878-4585-B2FC-A858D697E012}" type="pres">
      <dgm:prSet presAssocID="{7E41C8E9-2E1D-4A21-B944-31B227FB82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74B1DD8-F331-4E8C-A883-09F64FB70128}" type="pres">
      <dgm:prSet presAssocID="{120D1348-DDAB-4108-BC1E-3A43D3A10DF7}" presName="hierRoot1" presStyleCnt="0">
        <dgm:presLayoutVars>
          <dgm:hierBranch val="init"/>
        </dgm:presLayoutVars>
      </dgm:prSet>
      <dgm:spPr/>
    </dgm:pt>
    <dgm:pt modelId="{22E8E807-3D78-4B48-94FE-2C3ADEE7D0BD}" type="pres">
      <dgm:prSet presAssocID="{120D1348-DDAB-4108-BC1E-3A43D3A10DF7}" presName="rootComposite1" presStyleCnt="0"/>
      <dgm:spPr/>
    </dgm:pt>
    <dgm:pt modelId="{45B28E4C-19F5-4D21-97B9-BF636A82C81B}" type="pres">
      <dgm:prSet presAssocID="{120D1348-DDAB-4108-BC1E-3A43D3A10DF7}" presName="rootText1" presStyleLbl="node0" presStyleIdx="0" presStyleCnt="1">
        <dgm:presLayoutVars>
          <dgm:chPref val="3"/>
        </dgm:presLayoutVars>
      </dgm:prSet>
      <dgm:spPr/>
    </dgm:pt>
    <dgm:pt modelId="{A5E38904-0B73-4556-BDAF-7DD5AA7B9115}" type="pres">
      <dgm:prSet presAssocID="{120D1348-DDAB-4108-BC1E-3A43D3A10DF7}" presName="rootConnector1" presStyleLbl="node1" presStyleIdx="0" presStyleCnt="0"/>
      <dgm:spPr/>
    </dgm:pt>
    <dgm:pt modelId="{14F369A1-1EEF-4074-9E8F-EF70737B6FB5}" type="pres">
      <dgm:prSet presAssocID="{120D1348-DDAB-4108-BC1E-3A43D3A10DF7}" presName="hierChild2" presStyleCnt="0"/>
      <dgm:spPr/>
    </dgm:pt>
    <dgm:pt modelId="{4AF09F83-9033-48D4-8B87-4B90B2F66586}" type="pres">
      <dgm:prSet presAssocID="{A97D3752-4A24-4C3C-BB32-0F4503B22AC6}" presName="Name37" presStyleLbl="parChTrans1D2" presStyleIdx="0" presStyleCnt="3"/>
      <dgm:spPr/>
    </dgm:pt>
    <dgm:pt modelId="{359DD5F4-BF64-4188-820D-0ACA53D5E12E}" type="pres">
      <dgm:prSet presAssocID="{A093E723-DEF7-4AC8-9D03-C3447C2EA55B}" presName="hierRoot2" presStyleCnt="0">
        <dgm:presLayoutVars>
          <dgm:hierBranch val="init"/>
        </dgm:presLayoutVars>
      </dgm:prSet>
      <dgm:spPr/>
    </dgm:pt>
    <dgm:pt modelId="{DAAC1361-634A-4FAE-8444-BAE1C1CAB33F}" type="pres">
      <dgm:prSet presAssocID="{A093E723-DEF7-4AC8-9D03-C3447C2EA55B}" presName="rootComposite" presStyleCnt="0"/>
      <dgm:spPr/>
    </dgm:pt>
    <dgm:pt modelId="{9A7FEE48-9406-4FD4-80F1-440ABC61F7CB}" type="pres">
      <dgm:prSet presAssocID="{A093E723-DEF7-4AC8-9D03-C3447C2EA55B}" presName="rootText" presStyleLbl="node2" presStyleIdx="0" presStyleCnt="3">
        <dgm:presLayoutVars>
          <dgm:chPref val="3"/>
        </dgm:presLayoutVars>
      </dgm:prSet>
      <dgm:spPr/>
    </dgm:pt>
    <dgm:pt modelId="{C0DDAF07-73FE-4B84-9C42-01FA287D0336}" type="pres">
      <dgm:prSet presAssocID="{A093E723-DEF7-4AC8-9D03-C3447C2EA55B}" presName="rootConnector" presStyleLbl="node2" presStyleIdx="0" presStyleCnt="3"/>
      <dgm:spPr/>
    </dgm:pt>
    <dgm:pt modelId="{2F4F4523-274A-4AAE-8DBC-21710DB285AD}" type="pres">
      <dgm:prSet presAssocID="{A093E723-DEF7-4AC8-9D03-C3447C2EA55B}" presName="hierChild4" presStyleCnt="0"/>
      <dgm:spPr/>
    </dgm:pt>
    <dgm:pt modelId="{BE059636-9797-434A-B352-F6D82F0E1443}" type="pres">
      <dgm:prSet presAssocID="{74E04C1C-2CC3-4573-8AFD-65E932A31F99}" presName="Name37" presStyleLbl="parChTrans1D3" presStyleIdx="0" presStyleCnt="9"/>
      <dgm:spPr/>
    </dgm:pt>
    <dgm:pt modelId="{048BE3F8-47A8-4F7A-BBA8-4EE13898BB75}" type="pres">
      <dgm:prSet presAssocID="{3957624C-301E-4E53-A92D-DADBD513D955}" presName="hierRoot2" presStyleCnt="0">
        <dgm:presLayoutVars>
          <dgm:hierBranch val="init"/>
        </dgm:presLayoutVars>
      </dgm:prSet>
      <dgm:spPr/>
    </dgm:pt>
    <dgm:pt modelId="{43639593-C116-4AAC-A921-43B88449A81B}" type="pres">
      <dgm:prSet presAssocID="{3957624C-301E-4E53-A92D-DADBD513D955}" presName="rootComposite" presStyleCnt="0"/>
      <dgm:spPr/>
    </dgm:pt>
    <dgm:pt modelId="{225AED68-FB6F-49CB-923E-E73863ABD1F5}" type="pres">
      <dgm:prSet presAssocID="{3957624C-301E-4E53-A92D-DADBD513D955}" presName="rootText" presStyleLbl="node3" presStyleIdx="0" presStyleCnt="9" custLinFactNeighborX="-5333">
        <dgm:presLayoutVars>
          <dgm:chPref val="3"/>
        </dgm:presLayoutVars>
      </dgm:prSet>
      <dgm:spPr/>
    </dgm:pt>
    <dgm:pt modelId="{462FE0E2-57E6-4725-B0DE-7B4C5839BB84}" type="pres">
      <dgm:prSet presAssocID="{3957624C-301E-4E53-A92D-DADBD513D955}" presName="rootConnector" presStyleLbl="node3" presStyleIdx="0" presStyleCnt="9"/>
      <dgm:spPr/>
    </dgm:pt>
    <dgm:pt modelId="{32C454D5-87F5-4F4F-9136-CF460757D565}" type="pres">
      <dgm:prSet presAssocID="{3957624C-301E-4E53-A92D-DADBD513D955}" presName="hierChild4" presStyleCnt="0"/>
      <dgm:spPr/>
    </dgm:pt>
    <dgm:pt modelId="{E1D6A300-5ED3-4B22-83BB-92A96C3B2D9A}" type="pres">
      <dgm:prSet presAssocID="{3957624C-301E-4E53-A92D-DADBD513D955}" presName="hierChild5" presStyleCnt="0"/>
      <dgm:spPr/>
    </dgm:pt>
    <dgm:pt modelId="{2D1EFFB5-0982-4563-8A47-32713FC38C65}" type="pres">
      <dgm:prSet presAssocID="{DE94325E-D492-475F-9EA2-B09FCAE2A531}" presName="Name37" presStyleLbl="parChTrans1D3" presStyleIdx="1" presStyleCnt="9"/>
      <dgm:spPr/>
    </dgm:pt>
    <dgm:pt modelId="{0D7DE615-1049-4346-AFC9-27DC5B4F0D88}" type="pres">
      <dgm:prSet presAssocID="{8A79D7B7-6BEB-4F6E-91C0-0EAA770AC05A}" presName="hierRoot2" presStyleCnt="0">
        <dgm:presLayoutVars>
          <dgm:hierBranch val="init"/>
        </dgm:presLayoutVars>
      </dgm:prSet>
      <dgm:spPr/>
    </dgm:pt>
    <dgm:pt modelId="{7056D1F5-91D6-40FA-B773-AF5C562C9EA9}" type="pres">
      <dgm:prSet presAssocID="{8A79D7B7-6BEB-4F6E-91C0-0EAA770AC05A}" presName="rootComposite" presStyleCnt="0"/>
      <dgm:spPr/>
    </dgm:pt>
    <dgm:pt modelId="{A0DC10E0-C7CF-4697-8C67-AB128F764526}" type="pres">
      <dgm:prSet presAssocID="{8A79D7B7-6BEB-4F6E-91C0-0EAA770AC05A}" presName="rootText" presStyleLbl="node3" presStyleIdx="1" presStyleCnt="9" custLinFactNeighborX="-5055" custLinFactNeighborY="1903">
        <dgm:presLayoutVars>
          <dgm:chPref val="3"/>
        </dgm:presLayoutVars>
      </dgm:prSet>
      <dgm:spPr/>
    </dgm:pt>
    <dgm:pt modelId="{1A00DF52-0658-41B4-A0DE-B308B074086E}" type="pres">
      <dgm:prSet presAssocID="{8A79D7B7-6BEB-4F6E-91C0-0EAA770AC05A}" presName="rootConnector" presStyleLbl="node3" presStyleIdx="1" presStyleCnt="9"/>
      <dgm:spPr/>
    </dgm:pt>
    <dgm:pt modelId="{7D2AD720-7118-4361-B507-BA27A50BD997}" type="pres">
      <dgm:prSet presAssocID="{8A79D7B7-6BEB-4F6E-91C0-0EAA770AC05A}" presName="hierChild4" presStyleCnt="0"/>
      <dgm:spPr/>
    </dgm:pt>
    <dgm:pt modelId="{A67BEF46-5EB5-453A-8303-054D097BD82A}" type="pres">
      <dgm:prSet presAssocID="{8A79D7B7-6BEB-4F6E-91C0-0EAA770AC05A}" presName="hierChild5" presStyleCnt="0"/>
      <dgm:spPr/>
    </dgm:pt>
    <dgm:pt modelId="{4B4964D1-99EA-4572-994B-8D35C8753291}" type="pres">
      <dgm:prSet presAssocID="{72265158-FC15-42D3-AC42-7D7D0C72B1DB}" presName="Name37" presStyleLbl="parChTrans1D3" presStyleIdx="2" presStyleCnt="9"/>
      <dgm:spPr/>
    </dgm:pt>
    <dgm:pt modelId="{1ABC7217-E25B-43BC-965B-E680AC9DEBFD}" type="pres">
      <dgm:prSet presAssocID="{E471946C-0B82-44E9-8810-57A9C87C04D0}" presName="hierRoot2" presStyleCnt="0">
        <dgm:presLayoutVars>
          <dgm:hierBranch val="init"/>
        </dgm:presLayoutVars>
      </dgm:prSet>
      <dgm:spPr/>
    </dgm:pt>
    <dgm:pt modelId="{E72D70B3-778B-426C-B900-26826343A530}" type="pres">
      <dgm:prSet presAssocID="{E471946C-0B82-44E9-8810-57A9C87C04D0}" presName="rootComposite" presStyleCnt="0"/>
      <dgm:spPr/>
    </dgm:pt>
    <dgm:pt modelId="{30AE195D-707D-4F90-8C09-FCCC55AAF326}" type="pres">
      <dgm:prSet presAssocID="{E471946C-0B82-44E9-8810-57A9C87C04D0}" presName="rootText" presStyleLbl="node3" presStyleIdx="2" presStyleCnt="9" custLinFactNeighborX="-5055" custLinFactNeighborY="-2149">
        <dgm:presLayoutVars>
          <dgm:chPref val="3"/>
        </dgm:presLayoutVars>
      </dgm:prSet>
      <dgm:spPr/>
    </dgm:pt>
    <dgm:pt modelId="{E786444A-460A-433E-9DEA-30FF5FB42C8E}" type="pres">
      <dgm:prSet presAssocID="{E471946C-0B82-44E9-8810-57A9C87C04D0}" presName="rootConnector" presStyleLbl="node3" presStyleIdx="2" presStyleCnt="9"/>
      <dgm:spPr/>
    </dgm:pt>
    <dgm:pt modelId="{3D4D098F-C057-4AC6-948A-79F3266AE5D3}" type="pres">
      <dgm:prSet presAssocID="{E471946C-0B82-44E9-8810-57A9C87C04D0}" presName="hierChild4" presStyleCnt="0"/>
      <dgm:spPr/>
    </dgm:pt>
    <dgm:pt modelId="{A471BA17-1858-4EF9-A525-87E3C537C369}" type="pres">
      <dgm:prSet presAssocID="{E471946C-0B82-44E9-8810-57A9C87C04D0}" presName="hierChild5" presStyleCnt="0"/>
      <dgm:spPr/>
    </dgm:pt>
    <dgm:pt modelId="{9A864EA0-4CEF-4CD0-BE53-846939F90791}" type="pres">
      <dgm:prSet presAssocID="{A093E723-DEF7-4AC8-9D03-C3447C2EA55B}" presName="hierChild5" presStyleCnt="0"/>
      <dgm:spPr/>
    </dgm:pt>
    <dgm:pt modelId="{FA8A66F8-1FB5-4440-9BC2-D201F974877B}" type="pres">
      <dgm:prSet presAssocID="{07CFE926-E2A2-4802-95F4-2DE192BE3A10}" presName="Name37" presStyleLbl="parChTrans1D2" presStyleIdx="1" presStyleCnt="3"/>
      <dgm:spPr/>
    </dgm:pt>
    <dgm:pt modelId="{E0DE9D6E-AFE9-4A94-AEEC-BFACB4EF084B}" type="pres">
      <dgm:prSet presAssocID="{F7A1CADE-337C-4236-A9D4-E28700708735}" presName="hierRoot2" presStyleCnt="0">
        <dgm:presLayoutVars>
          <dgm:hierBranch val="init"/>
        </dgm:presLayoutVars>
      </dgm:prSet>
      <dgm:spPr/>
    </dgm:pt>
    <dgm:pt modelId="{569F0C9A-B7B1-4999-B8B7-73AE1AC817FF}" type="pres">
      <dgm:prSet presAssocID="{F7A1CADE-337C-4236-A9D4-E28700708735}" presName="rootComposite" presStyleCnt="0"/>
      <dgm:spPr/>
    </dgm:pt>
    <dgm:pt modelId="{84B94A29-9423-4025-8B0F-1E39F3B6E2AE}" type="pres">
      <dgm:prSet presAssocID="{F7A1CADE-337C-4236-A9D4-E28700708735}" presName="rootText" presStyleLbl="node2" presStyleIdx="1" presStyleCnt="3">
        <dgm:presLayoutVars>
          <dgm:chPref val="3"/>
        </dgm:presLayoutVars>
      </dgm:prSet>
      <dgm:spPr/>
    </dgm:pt>
    <dgm:pt modelId="{425E2EA0-C882-4B11-9A6E-E5D5B2585D94}" type="pres">
      <dgm:prSet presAssocID="{F7A1CADE-337C-4236-A9D4-E28700708735}" presName="rootConnector" presStyleLbl="node2" presStyleIdx="1" presStyleCnt="3"/>
      <dgm:spPr/>
    </dgm:pt>
    <dgm:pt modelId="{9F77CBF3-5E07-4460-90DD-875E085DAB06}" type="pres">
      <dgm:prSet presAssocID="{F7A1CADE-337C-4236-A9D4-E28700708735}" presName="hierChild4" presStyleCnt="0"/>
      <dgm:spPr/>
    </dgm:pt>
    <dgm:pt modelId="{46FEF8F9-54E3-4131-A2B3-44C9BE24D11A}" type="pres">
      <dgm:prSet presAssocID="{C25C9A56-25D2-4CA3-BD25-8C88ECB93B36}" presName="Name37" presStyleLbl="parChTrans1D3" presStyleIdx="3" presStyleCnt="9"/>
      <dgm:spPr/>
    </dgm:pt>
    <dgm:pt modelId="{BA0C8025-4AD8-4364-9468-5EEAD9967CA4}" type="pres">
      <dgm:prSet presAssocID="{6D62FE2B-0419-4D50-83F5-B12776AEFE4C}" presName="hierRoot2" presStyleCnt="0">
        <dgm:presLayoutVars>
          <dgm:hierBranch val="init"/>
        </dgm:presLayoutVars>
      </dgm:prSet>
      <dgm:spPr/>
    </dgm:pt>
    <dgm:pt modelId="{B544D2DC-915B-4959-96ED-9A51F53C31C6}" type="pres">
      <dgm:prSet presAssocID="{6D62FE2B-0419-4D50-83F5-B12776AEFE4C}" presName="rootComposite" presStyleCnt="0"/>
      <dgm:spPr/>
    </dgm:pt>
    <dgm:pt modelId="{C5B7E2BD-D83A-4137-8E4E-F4D7D63B7D2E}" type="pres">
      <dgm:prSet presAssocID="{6D62FE2B-0419-4D50-83F5-B12776AEFE4C}" presName="rootText" presStyleLbl="node3" presStyleIdx="3" presStyleCnt="9" custLinFactNeighborX="-5055">
        <dgm:presLayoutVars>
          <dgm:chPref val="3"/>
        </dgm:presLayoutVars>
      </dgm:prSet>
      <dgm:spPr/>
    </dgm:pt>
    <dgm:pt modelId="{12D16B18-B89F-4D60-8D57-B5E07774BCAE}" type="pres">
      <dgm:prSet presAssocID="{6D62FE2B-0419-4D50-83F5-B12776AEFE4C}" presName="rootConnector" presStyleLbl="node3" presStyleIdx="3" presStyleCnt="9"/>
      <dgm:spPr/>
    </dgm:pt>
    <dgm:pt modelId="{5FE0D21A-94E1-4E4C-9DEB-3CAD4288F3B9}" type="pres">
      <dgm:prSet presAssocID="{6D62FE2B-0419-4D50-83F5-B12776AEFE4C}" presName="hierChild4" presStyleCnt="0"/>
      <dgm:spPr/>
    </dgm:pt>
    <dgm:pt modelId="{966FD926-F7BD-4CAE-8080-6D18BE7D28BF}" type="pres">
      <dgm:prSet presAssocID="{6D62FE2B-0419-4D50-83F5-B12776AEFE4C}" presName="hierChild5" presStyleCnt="0"/>
      <dgm:spPr/>
    </dgm:pt>
    <dgm:pt modelId="{CF64D68D-991A-4C3C-878C-09CEE394A4EF}" type="pres">
      <dgm:prSet presAssocID="{182A53DF-BE7C-4C97-912D-550A3B52EDB2}" presName="Name37" presStyleLbl="parChTrans1D3" presStyleIdx="4" presStyleCnt="9"/>
      <dgm:spPr/>
    </dgm:pt>
    <dgm:pt modelId="{8126A0C9-9C5C-413A-8F98-4BD141882931}" type="pres">
      <dgm:prSet presAssocID="{B3FEC94A-6716-4F3A-98F2-2A4DD685C2CE}" presName="hierRoot2" presStyleCnt="0">
        <dgm:presLayoutVars>
          <dgm:hierBranch val="init"/>
        </dgm:presLayoutVars>
      </dgm:prSet>
      <dgm:spPr/>
    </dgm:pt>
    <dgm:pt modelId="{907C9E16-C609-4687-AE38-FC579ECC4E2E}" type="pres">
      <dgm:prSet presAssocID="{B3FEC94A-6716-4F3A-98F2-2A4DD685C2CE}" presName="rootComposite" presStyleCnt="0"/>
      <dgm:spPr/>
    </dgm:pt>
    <dgm:pt modelId="{980F16A3-4119-456A-B22D-7944CA07B334}" type="pres">
      <dgm:prSet presAssocID="{B3FEC94A-6716-4F3A-98F2-2A4DD685C2CE}" presName="rootText" presStyleLbl="node3" presStyleIdx="4" presStyleCnt="9" custLinFactNeighborX="-5055" custLinFactNeighborY="-2493">
        <dgm:presLayoutVars>
          <dgm:chPref val="3"/>
        </dgm:presLayoutVars>
      </dgm:prSet>
      <dgm:spPr/>
    </dgm:pt>
    <dgm:pt modelId="{E4CD8222-1EBA-4A7C-AEC5-71E24AF9411E}" type="pres">
      <dgm:prSet presAssocID="{B3FEC94A-6716-4F3A-98F2-2A4DD685C2CE}" presName="rootConnector" presStyleLbl="node3" presStyleIdx="4" presStyleCnt="9"/>
      <dgm:spPr/>
    </dgm:pt>
    <dgm:pt modelId="{F23238C2-E8B4-4BC9-8537-230370F320BD}" type="pres">
      <dgm:prSet presAssocID="{B3FEC94A-6716-4F3A-98F2-2A4DD685C2CE}" presName="hierChild4" presStyleCnt="0"/>
      <dgm:spPr/>
    </dgm:pt>
    <dgm:pt modelId="{72178DC5-CF8C-4285-9144-61D3ADB9168C}" type="pres">
      <dgm:prSet presAssocID="{B3FEC94A-6716-4F3A-98F2-2A4DD685C2CE}" presName="hierChild5" presStyleCnt="0"/>
      <dgm:spPr/>
    </dgm:pt>
    <dgm:pt modelId="{5FB601AB-D012-4122-B6E2-A189809EF587}" type="pres">
      <dgm:prSet presAssocID="{914D4A20-A08E-40A8-9412-0ADAAC01EC01}" presName="Name37" presStyleLbl="parChTrans1D3" presStyleIdx="5" presStyleCnt="9"/>
      <dgm:spPr/>
    </dgm:pt>
    <dgm:pt modelId="{05904534-C4A9-4E86-B309-562E07411AFD}" type="pres">
      <dgm:prSet presAssocID="{53657D9C-C5E0-42CE-9729-7AFE78EED539}" presName="hierRoot2" presStyleCnt="0">
        <dgm:presLayoutVars>
          <dgm:hierBranch val="init"/>
        </dgm:presLayoutVars>
      </dgm:prSet>
      <dgm:spPr/>
    </dgm:pt>
    <dgm:pt modelId="{8D013FA5-4C69-4432-8249-ECB0FB892991}" type="pres">
      <dgm:prSet presAssocID="{53657D9C-C5E0-42CE-9729-7AFE78EED539}" presName="rootComposite" presStyleCnt="0"/>
      <dgm:spPr/>
    </dgm:pt>
    <dgm:pt modelId="{F85E892F-89B0-4DF7-B6B8-F51D11E31230}" type="pres">
      <dgm:prSet presAssocID="{53657D9C-C5E0-42CE-9729-7AFE78EED539}" presName="rootText" presStyleLbl="node3" presStyleIdx="5" presStyleCnt="9" custLinFactNeighborX="-5055" custLinFactNeighborY="-2149">
        <dgm:presLayoutVars>
          <dgm:chPref val="3"/>
        </dgm:presLayoutVars>
      </dgm:prSet>
      <dgm:spPr/>
    </dgm:pt>
    <dgm:pt modelId="{DF18DC43-F168-4624-894B-8247F6C47340}" type="pres">
      <dgm:prSet presAssocID="{53657D9C-C5E0-42CE-9729-7AFE78EED539}" presName="rootConnector" presStyleLbl="node3" presStyleIdx="5" presStyleCnt="9"/>
      <dgm:spPr/>
    </dgm:pt>
    <dgm:pt modelId="{A8E17A73-05E3-4A95-91D3-57E50DF2C7DB}" type="pres">
      <dgm:prSet presAssocID="{53657D9C-C5E0-42CE-9729-7AFE78EED539}" presName="hierChild4" presStyleCnt="0"/>
      <dgm:spPr/>
    </dgm:pt>
    <dgm:pt modelId="{0EA97F9C-9BD4-4588-891C-67EB42EC289E}" type="pres">
      <dgm:prSet presAssocID="{53657D9C-C5E0-42CE-9729-7AFE78EED539}" presName="hierChild5" presStyleCnt="0"/>
      <dgm:spPr/>
    </dgm:pt>
    <dgm:pt modelId="{DEC070B7-B6F5-4929-83F7-A56B8FBAD87F}" type="pres">
      <dgm:prSet presAssocID="{F7A1CADE-337C-4236-A9D4-E28700708735}" presName="hierChild5" presStyleCnt="0"/>
      <dgm:spPr/>
    </dgm:pt>
    <dgm:pt modelId="{A9960FA0-481B-4BBE-AC6C-CCAF4C630A81}" type="pres">
      <dgm:prSet presAssocID="{DCA77A6E-00A4-4217-90AB-ED800FE6DBAD}" presName="Name37" presStyleLbl="parChTrans1D2" presStyleIdx="2" presStyleCnt="3"/>
      <dgm:spPr/>
    </dgm:pt>
    <dgm:pt modelId="{B792E706-845F-43D8-B5D2-9E18BB15EF48}" type="pres">
      <dgm:prSet presAssocID="{BB1376F5-242E-47AD-8362-951B2F445189}" presName="hierRoot2" presStyleCnt="0">
        <dgm:presLayoutVars>
          <dgm:hierBranch val="init"/>
        </dgm:presLayoutVars>
      </dgm:prSet>
      <dgm:spPr/>
    </dgm:pt>
    <dgm:pt modelId="{3122E2B7-344F-474A-99DB-0FBC5E3AA3A2}" type="pres">
      <dgm:prSet presAssocID="{BB1376F5-242E-47AD-8362-951B2F445189}" presName="rootComposite" presStyleCnt="0"/>
      <dgm:spPr/>
    </dgm:pt>
    <dgm:pt modelId="{86B1287B-A904-4F39-8A3C-A69E2F89D1EE}" type="pres">
      <dgm:prSet presAssocID="{BB1376F5-242E-47AD-8362-951B2F445189}" presName="rootText" presStyleLbl="node2" presStyleIdx="2" presStyleCnt="3" custLinFactNeighborX="-5055">
        <dgm:presLayoutVars>
          <dgm:chPref val="3"/>
        </dgm:presLayoutVars>
      </dgm:prSet>
      <dgm:spPr/>
    </dgm:pt>
    <dgm:pt modelId="{71718658-CE41-43A0-BB85-472629652FFF}" type="pres">
      <dgm:prSet presAssocID="{BB1376F5-242E-47AD-8362-951B2F445189}" presName="rootConnector" presStyleLbl="node2" presStyleIdx="2" presStyleCnt="3"/>
      <dgm:spPr/>
    </dgm:pt>
    <dgm:pt modelId="{4D844A9A-CECA-486C-8F37-D82579269F32}" type="pres">
      <dgm:prSet presAssocID="{BB1376F5-242E-47AD-8362-951B2F445189}" presName="hierChild4" presStyleCnt="0"/>
      <dgm:spPr/>
    </dgm:pt>
    <dgm:pt modelId="{75A216FD-2548-4E34-9003-F79E3ECFFB99}" type="pres">
      <dgm:prSet presAssocID="{8FEA6DD3-2BA5-4ED8-8320-261B16444AC4}" presName="Name37" presStyleLbl="parChTrans1D3" presStyleIdx="6" presStyleCnt="9"/>
      <dgm:spPr/>
    </dgm:pt>
    <dgm:pt modelId="{2E78363E-AD4A-4EDF-911F-B9882A867577}" type="pres">
      <dgm:prSet presAssocID="{D6EDA7C7-2FE7-4745-A908-7DE4B9DCCDBF}" presName="hierRoot2" presStyleCnt="0">
        <dgm:presLayoutVars>
          <dgm:hierBranch val="init"/>
        </dgm:presLayoutVars>
      </dgm:prSet>
      <dgm:spPr/>
    </dgm:pt>
    <dgm:pt modelId="{99DC5F44-320D-4AF2-9004-CDD1086A30DF}" type="pres">
      <dgm:prSet presAssocID="{D6EDA7C7-2FE7-4745-A908-7DE4B9DCCDBF}" presName="rootComposite" presStyleCnt="0"/>
      <dgm:spPr/>
    </dgm:pt>
    <dgm:pt modelId="{57A51ED0-F14A-4FA1-915B-C4A0546471E0}" type="pres">
      <dgm:prSet presAssocID="{D6EDA7C7-2FE7-4745-A908-7DE4B9DCCDBF}" presName="rootText" presStyleLbl="node3" presStyleIdx="6" presStyleCnt="9" custLinFactNeighborX="-5055">
        <dgm:presLayoutVars>
          <dgm:chPref val="3"/>
        </dgm:presLayoutVars>
      </dgm:prSet>
      <dgm:spPr/>
    </dgm:pt>
    <dgm:pt modelId="{3122203F-3F6B-4BE7-95C2-6C142FE8E7A9}" type="pres">
      <dgm:prSet presAssocID="{D6EDA7C7-2FE7-4745-A908-7DE4B9DCCDBF}" presName="rootConnector" presStyleLbl="node3" presStyleIdx="6" presStyleCnt="9"/>
      <dgm:spPr/>
    </dgm:pt>
    <dgm:pt modelId="{A29C3A72-F55C-4FF5-B401-F11B6458AB11}" type="pres">
      <dgm:prSet presAssocID="{D6EDA7C7-2FE7-4745-A908-7DE4B9DCCDBF}" presName="hierChild4" presStyleCnt="0"/>
      <dgm:spPr/>
    </dgm:pt>
    <dgm:pt modelId="{17C3FF40-8876-4EB9-B3BA-8409E2ABC628}" type="pres">
      <dgm:prSet presAssocID="{D6EDA7C7-2FE7-4745-A908-7DE4B9DCCDBF}" presName="hierChild5" presStyleCnt="0"/>
      <dgm:spPr/>
    </dgm:pt>
    <dgm:pt modelId="{756FDE71-97A9-45DC-B0CC-0CDDE529A657}" type="pres">
      <dgm:prSet presAssocID="{8FB2E0B2-A3B0-4D89-9739-756326251E0E}" presName="Name37" presStyleLbl="parChTrans1D3" presStyleIdx="7" presStyleCnt="9"/>
      <dgm:spPr/>
    </dgm:pt>
    <dgm:pt modelId="{E8D6B094-6E9D-42B9-B699-F7F85A576152}" type="pres">
      <dgm:prSet presAssocID="{BCE7628D-F61D-4BB4-8759-2D4293B7EA5D}" presName="hierRoot2" presStyleCnt="0">
        <dgm:presLayoutVars>
          <dgm:hierBranch val="init"/>
        </dgm:presLayoutVars>
      </dgm:prSet>
      <dgm:spPr/>
    </dgm:pt>
    <dgm:pt modelId="{5D0E81FF-C92D-4CE2-B8A7-C0695B769F35}" type="pres">
      <dgm:prSet presAssocID="{BCE7628D-F61D-4BB4-8759-2D4293B7EA5D}" presName="rootComposite" presStyleCnt="0"/>
      <dgm:spPr/>
    </dgm:pt>
    <dgm:pt modelId="{DA0454ED-9838-43F2-8ECC-170F3384F230}" type="pres">
      <dgm:prSet presAssocID="{BCE7628D-F61D-4BB4-8759-2D4293B7EA5D}" presName="rootText" presStyleLbl="node3" presStyleIdx="7" presStyleCnt="9" custLinFactNeighborX="-5055" custLinFactNeighborY="-2493">
        <dgm:presLayoutVars>
          <dgm:chPref val="3"/>
        </dgm:presLayoutVars>
      </dgm:prSet>
      <dgm:spPr/>
    </dgm:pt>
    <dgm:pt modelId="{68476843-A8F2-479C-AADB-C87521A9FFB0}" type="pres">
      <dgm:prSet presAssocID="{BCE7628D-F61D-4BB4-8759-2D4293B7EA5D}" presName="rootConnector" presStyleLbl="node3" presStyleIdx="7" presStyleCnt="9"/>
      <dgm:spPr/>
    </dgm:pt>
    <dgm:pt modelId="{2952E36E-D692-439C-A601-492241FDB8FC}" type="pres">
      <dgm:prSet presAssocID="{BCE7628D-F61D-4BB4-8759-2D4293B7EA5D}" presName="hierChild4" presStyleCnt="0"/>
      <dgm:spPr/>
    </dgm:pt>
    <dgm:pt modelId="{D55FD35B-B02E-4931-A894-D9AEF7613CE4}" type="pres">
      <dgm:prSet presAssocID="{BCE7628D-F61D-4BB4-8759-2D4293B7EA5D}" presName="hierChild5" presStyleCnt="0"/>
      <dgm:spPr/>
    </dgm:pt>
    <dgm:pt modelId="{9117F87E-436E-447C-9307-75FAF76A686F}" type="pres">
      <dgm:prSet presAssocID="{C5B1F44D-F3F6-4B40-BEA4-2A6EED6EF69B}" presName="Name37" presStyleLbl="parChTrans1D3" presStyleIdx="8" presStyleCnt="9"/>
      <dgm:spPr/>
    </dgm:pt>
    <dgm:pt modelId="{AA6A8F54-0E9A-44FA-98F9-6A2F2A2C5370}" type="pres">
      <dgm:prSet presAssocID="{BA8CB9EF-C23A-43A6-A065-3C32B0B52DEF}" presName="hierRoot2" presStyleCnt="0">
        <dgm:presLayoutVars>
          <dgm:hierBranch val="init"/>
        </dgm:presLayoutVars>
      </dgm:prSet>
      <dgm:spPr/>
    </dgm:pt>
    <dgm:pt modelId="{00503904-9D58-40CB-90E6-248F56108AB7}" type="pres">
      <dgm:prSet presAssocID="{BA8CB9EF-C23A-43A6-A065-3C32B0B52DEF}" presName="rootComposite" presStyleCnt="0"/>
      <dgm:spPr/>
    </dgm:pt>
    <dgm:pt modelId="{03878647-8CC0-4A71-B3BA-248DE3D0F944}" type="pres">
      <dgm:prSet presAssocID="{BA8CB9EF-C23A-43A6-A065-3C32B0B52DEF}" presName="rootText" presStyleLbl="node3" presStyleIdx="8" presStyleCnt="9">
        <dgm:presLayoutVars>
          <dgm:chPref val="3"/>
        </dgm:presLayoutVars>
      </dgm:prSet>
      <dgm:spPr/>
    </dgm:pt>
    <dgm:pt modelId="{5FB36E0A-0ABB-4D11-B9AD-FBC229032201}" type="pres">
      <dgm:prSet presAssocID="{BA8CB9EF-C23A-43A6-A065-3C32B0B52DEF}" presName="rootConnector" presStyleLbl="node3" presStyleIdx="8" presStyleCnt="9"/>
      <dgm:spPr/>
    </dgm:pt>
    <dgm:pt modelId="{54280EDB-6050-4BDA-AB44-20652A851A5A}" type="pres">
      <dgm:prSet presAssocID="{BA8CB9EF-C23A-43A6-A065-3C32B0B52DEF}" presName="hierChild4" presStyleCnt="0"/>
      <dgm:spPr/>
    </dgm:pt>
    <dgm:pt modelId="{57A2D136-7887-45D6-B4E4-AE03B82DC5F5}" type="pres">
      <dgm:prSet presAssocID="{BA8CB9EF-C23A-43A6-A065-3C32B0B52DEF}" presName="hierChild5" presStyleCnt="0"/>
      <dgm:spPr/>
    </dgm:pt>
    <dgm:pt modelId="{8733980C-8416-495E-9FE7-E9E7E31EABA5}" type="pres">
      <dgm:prSet presAssocID="{BB1376F5-242E-47AD-8362-951B2F445189}" presName="hierChild5" presStyleCnt="0"/>
      <dgm:spPr/>
    </dgm:pt>
    <dgm:pt modelId="{21EF9B65-58A3-4E79-8356-6EFC6BFF738B}" type="pres">
      <dgm:prSet presAssocID="{120D1348-DDAB-4108-BC1E-3A43D3A10DF7}" presName="hierChild3" presStyleCnt="0"/>
      <dgm:spPr/>
    </dgm:pt>
  </dgm:ptLst>
  <dgm:cxnLst>
    <dgm:cxn modelId="{DA276A0C-1090-45BD-8738-F5A17DEECC6D}" type="presOf" srcId="{3957624C-301E-4E53-A92D-DADBD513D955}" destId="{225AED68-FB6F-49CB-923E-E73863ABD1F5}" srcOrd="0" destOrd="0" presId="urn:microsoft.com/office/officeart/2005/8/layout/orgChart1"/>
    <dgm:cxn modelId="{A4779713-F974-404E-A548-6BBE92CF7573}" type="presOf" srcId="{8A79D7B7-6BEB-4F6E-91C0-0EAA770AC05A}" destId="{A0DC10E0-C7CF-4697-8C67-AB128F764526}" srcOrd="0" destOrd="0" presId="urn:microsoft.com/office/officeart/2005/8/layout/orgChart1"/>
    <dgm:cxn modelId="{67B0B417-E8DB-4E96-9904-8463305726BB}" type="presOf" srcId="{6D62FE2B-0419-4D50-83F5-B12776AEFE4C}" destId="{12D16B18-B89F-4D60-8D57-B5E07774BCAE}" srcOrd="1" destOrd="0" presId="urn:microsoft.com/office/officeart/2005/8/layout/orgChart1"/>
    <dgm:cxn modelId="{7E849718-E09A-4154-951C-A6ACB04EFC43}" type="presOf" srcId="{BCE7628D-F61D-4BB4-8759-2D4293B7EA5D}" destId="{DA0454ED-9838-43F2-8ECC-170F3384F230}" srcOrd="0" destOrd="0" presId="urn:microsoft.com/office/officeart/2005/8/layout/orgChart1"/>
    <dgm:cxn modelId="{65EBA91D-AE17-4E9F-8015-EA58D607F973}" srcId="{A093E723-DEF7-4AC8-9D03-C3447C2EA55B}" destId="{8A79D7B7-6BEB-4F6E-91C0-0EAA770AC05A}" srcOrd="1" destOrd="0" parTransId="{DE94325E-D492-475F-9EA2-B09FCAE2A531}" sibTransId="{0EC5F802-D257-4754-8615-1F116DE7BCAB}"/>
    <dgm:cxn modelId="{D975831E-263B-4F87-A34A-6B038A7C4F65}" srcId="{7E41C8E9-2E1D-4A21-B944-31B227FB828F}" destId="{120D1348-DDAB-4108-BC1E-3A43D3A10DF7}" srcOrd="0" destOrd="0" parTransId="{2CE0EAC4-9988-4F3A-BB19-8BC8AA81478F}" sibTransId="{850F9D6E-6A88-48F2-8CBD-001FDB1D9FB3}"/>
    <dgm:cxn modelId="{2DC4DC21-18D8-4885-A82D-792281088DBB}" type="presOf" srcId="{A97D3752-4A24-4C3C-BB32-0F4503B22AC6}" destId="{4AF09F83-9033-48D4-8B87-4B90B2F66586}" srcOrd="0" destOrd="0" presId="urn:microsoft.com/office/officeart/2005/8/layout/orgChart1"/>
    <dgm:cxn modelId="{C60D2C28-4608-48CC-AE80-BEC0655D063E}" type="presOf" srcId="{DCA77A6E-00A4-4217-90AB-ED800FE6DBAD}" destId="{A9960FA0-481B-4BBE-AC6C-CCAF4C630A81}" srcOrd="0" destOrd="0" presId="urn:microsoft.com/office/officeart/2005/8/layout/orgChart1"/>
    <dgm:cxn modelId="{F2487C31-9C78-46EB-84E0-8E8882E24C8F}" type="presOf" srcId="{120D1348-DDAB-4108-BC1E-3A43D3A10DF7}" destId="{A5E38904-0B73-4556-BDAF-7DD5AA7B9115}" srcOrd="1" destOrd="0" presId="urn:microsoft.com/office/officeart/2005/8/layout/orgChart1"/>
    <dgm:cxn modelId="{E91B7138-B14B-4A48-B5A9-FDB181701D90}" type="presOf" srcId="{F7A1CADE-337C-4236-A9D4-E28700708735}" destId="{84B94A29-9423-4025-8B0F-1E39F3B6E2AE}" srcOrd="0" destOrd="0" presId="urn:microsoft.com/office/officeart/2005/8/layout/orgChart1"/>
    <dgm:cxn modelId="{75A4913E-678D-429B-B6C2-E5CF8C3B192B}" type="presOf" srcId="{A093E723-DEF7-4AC8-9D03-C3447C2EA55B}" destId="{C0DDAF07-73FE-4B84-9C42-01FA287D0336}" srcOrd="1" destOrd="0" presId="urn:microsoft.com/office/officeart/2005/8/layout/orgChart1"/>
    <dgm:cxn modelId="{C8262E5D-4DFF-4D96-B491-28AB0D2BB003}" srcId="{A093E723-DEF7-4AC8-9D03-C3447C2EA55B}" destId="{3957624C-301E-4E53-A92D-DADBD513D955}" srcOrd="0" destOrd="0" parTransId="{74E04C1C-2CC3-4573-8AFD-65E932A31F99}" sibTransId="{CB02CF38-3374-4DC1-A4FC-E8ABA115AE90}"/>
    <dgm:cxn modelId="{7374A15E-0D16-4B92-9D4F-75F40422F0F6}" type="presOf" srcId="{182A53DF-BE7C-4C97-912D-550A3B52EDB2}" destId="{CF64D68D-991A-4C3C-878C-09CEE394A4EF}" srcOrd="0" destOrd="0" presId="urn:microsoft.com/office/officeart/2005/8/layout/orgChart1"/>
    <dgm:cxn modelId="{6C30AD5E-9E32-4EE4-AB11-1E8A6B994DD4}" type="presOf" srcId="{8FB2E0B2-A3B0-4D89-9739-756326251E0E}" destId="{756FDE71-97A9-45DC-B0CC-0CDDE529A657}" srcOrd="0" destOrd="0" presId="urn:microsoft.com/office/officeart/2005/8/layout/orgChart1"/>
    <dgm:cxn modelId="{D3640343-3D4D-43FD-97E1-32264AFFCB1F}" type="presOf" srcId="{B3FEC94A-6716-4F3A-98F2-2A4DD685C2CE}" destId="{980F16A3-4119-456A-B22D-7944CA07B334}" srcOrd="0" destOrd="0" presId="urn:microsoft.com/office/officeart/2005/8/layout/orgChart1"/>
    <dgm:cxn modelId="{6843E564-D4E3-4F7C-AC89-B6A9924004C3}" type="presOf" srcId="{914D4A20-A08E-40A8-9412-0ADAAC01EC01}" destId="{5FB601AB-D012-4122-B6E2-A189809EF587}" srcOrd="0" destOrd="0" presId="urn:microsoft.com/office/officeart/2005/8/layout/orgChart1"/>
    <dgm:cxn modelId="{12577049-CA06-47E1-A8FE-75CE6550ED4A}" type="presOf" srcId="{A093E723-DEF7-4AC8-9D03-C3447C2EA55B}" destId="{9A7FEE48-9406-4FD4-80F1-440ABC61F7CB}" srcOrd="0" destOrd="0" presId="urn:microsoft.com/office/officeart/2005/8/layout/orgChart1"/>
    <dgm:cxn modelId="{1C33556B-0526-40CA-83EE-0E2585870491}" srcId="{BB1376F5-242E-47AD-8362-951B2F445189}" destId="{BA8CB9EF-C23A-43A6-A065-3C32B0B52DEF}" srcOrd="2" destOrd="0" parTransId="{C5B1F44D-F3F6-4B40-BEA4-2A6EED6EF69B}" sibTransId="{31645617-633B-4D8C-B7D1-ACB55FFAA350}"/>
    <dgm:cxn modelId="{4372F26E-D478-4512-BFB0-5FF08C03E396}" type="presOf" srcId="{C25C9A56-25D2-4CA3-BD25-8C88ECB93B36}" destId="{46FEF8F9-54E3-4131-A2B3-44C9BE24D11A}" srcOrd="0" destOrd="0" presId="urn:microsoft.com/office/officeart/2005/8/layout/orgChart1"/>
    <dgm:cxn modelId="{4BFD7770-910E-43F0-84C4-9C07ACEC7D38}" type="presOf" srcId="{F7A1CADE-337C-4236-A9D4-E28700708735}" destId="{425E2EA0-C882-4B11-9A6E-E5D5B2585D94}" srcOrd="1" destOrd="0" presId="urn:microsoft.com/office/officeart/2005/8/layout/orgChart1"/>
    <dgm:cxn modelId="{18EEF671-72B6-4AAD-A686-C51063391C21}" type="presOf" srcId="{C5B1F44D-F3F6-4B40-BEA4-2A6EED6EF69B}" destId="{9117F87E-436E-447C-9307-75FAF76A686F}" srcOrd="0" destOrd="0" presId="urn:microsoft.com/office/officeart/2005/8/layout/orgChart1"/>
    <dgm:cxn modelId="{16242755-2ED8-4C09-B872-410716D85F12}" type="presOf" srcId="{3957624C-301E-4E53-A92D-DADBD513D955}" destId="{462FE0E2-57E6-4725-B0DE-7B4C5839BB84}" srcOrd="1" destOrd="0" presId="urn:microsoft.com/office/officeart/2005/8/layout/orgChart1"/>
    <dgm:cxn modelId="{74097C79-8420-49F2-9138-FA10C167B22D}" srcId="{F7A1CADE-337C-4236-A9D4-E28700708735}" destId="{B3FEC94A-6716-4F3A-98F2-2A4DD685C2CE}" srcOrd="1" destOrd="0" parTransId="{182A53DF-BE7C-4C97-912D-550A3B52EDB2}" sibTransId="{4D418E37-221C-4DBD-A65C-1DBCDE7D50D6}"/>
    <dgm:cxn modelId="{C43C4D7A-BFF3-4566-ABF1-B1D7CF062543}" srcId="{F7A1CADE-337C-4236-A9D4-E28700708735}" destId="{6D62FE2B-0419-4D50-83F5-B12776AEFE4C}" srcOrd="0" destOrd="0" parTransId="{C25C9A56-25D2-4CA3-BD25-8C88ECB93B36}" sibTransId="{3972AFD8-3C9A-452D-9193-3DE3D4381428}"/>
    <dgm:cxn modelId="{26B3CA7C-755A-4BF0-B189-9E7192A82CC0}" type="presOf" srcId="{8FEA6DD3-2BA5-4ED8-8320-261B16444AC4}" destId="{75A216FD-2548-4E34-9003-F79E3ECFFB99}" srcOrd="0" destOrd="0" presId="urn:microsoft.com/office/officeart/2005/8/layout/orgChart1"/>
    <dgm:cxn modelId="{2AFBC680-4FB8-40D1-AF11-9D85169608C5}" type="presOf" srcId="{D6EDA7C7-2FE7-4745-A908-7DE4B9DCCDBF}" destId="{3122203F-3F6B-4BE7-95C2-6C142FE8E7A9}" srcOrd="1" destOrd="0" presId="urn:microsoft.com/office/officeart/2005/8/layout/orgChart1"/>
    <dgm:cxn modelId="{C53C8887-9577-43EB-91CB-1C3EE9908B21}" type="presOf" srcId="{BA8CB9EF-C23A-43A6-A065-3C32B0B52DEF}" destId="{03878647-8CC0-4A71-B3BA-248DE3D0F944}" srcOrd="0" destOrd="0" presId="urn:microsoft.com/office/officeart/2005/8/layout/orgChart1"/>
    <dgm:cxn modelId="{536C7489-F659-49FB-A30A-32FB20C4E973}" type="presOf" srcId="{8A79D7B7-6BEB-4F6E-91C0-0EAA770AC05A}" destId="{1A00DF52-0658-41B4-A0DE-B308B074086E}" srcOrd="1" destOrd="0" presId="urn:microsoft.com/office/officeart/2005/8/layout/orgChart1"/>
    <dgm:cxn modelId="{53344594-5651-4F97-A594-60A251FC4FA6}" type="presOf" srcId="{74E04C1C-2CC3-4573-8AFD-65E932A31F99}" destId="{BE059636-9797-434A-B352-F6D82F0E1443}" srcOrd="0" destOrd="0" presId="urn:microsoft.com/office/officeart/2005/8/layout/orgChart1"/>
    <dgm:cxn modelId="{7B709396-241E-4C9A-8FD2-D1E0B60760B4}" srcId="{F7A1CADE-337C-4236-A9D4-E28700708735}" destId="{53657D9C-C5E0-42CE-9729-7AFE78EED539}" srcOrd="2" destOrd="0" parTransId="{914D4A20-A08E-40A8-9412-0ADAAC01EC01}" sibTransId="{3D73ADA6-F4F3-4D5B-8A38-104B3802A38F}"/>
    <dgm:cxn modelId="{4BBC9C99-7228-419D-93AC-2A249ECD0F5D}" type="presOf" srcId="{07CFE926-E2A2-4802-95F4-2DE192BE3A10}" destId="{FA8A66F8-1FB5-4440-9BC2-D201F974877B}" srcOrd="0" destOrd="0" presId="urn:microsoft.com/office/officeart/2005/8/layout/orgChart1"/>
    <dgm:cxn modelId="{AEF37B9E-7FD3-4E9B-8E99-5BC6EF90CC60}" type="presOf" srcId="{53657D9C-C5E0-42CE-9729-7AFE78EED539}" destId="{DF18DC43-F168-4624-894B-8247F6C47340}" srcOrd="1" destOrd="0" presId="urn:microsoft.com/office/officeart/2005/8/layout/orgChart1"/>
    <dgm:cxn modelId="{9A7467A4-33AD-47DB-AA31-9945DB331CA3}" type="presOf" srcId="{72265158-FC15-42D3-AC42-7D7D0C72B1DB}" destId="{4B4964D1-99EA-4572-994B-8D35C8753291}" srcOrd="0" destOrd="0" presId="urn:microsoft.com/office/officeart/2005/8/layout/orgChart1"/>
    <dgm:cxn modelId="{FB2926A5-A86F-4ADF-A0EA-AAA43751EB39}" srcId="{BB1376F5-242E-47AD-8362-951B2F445189}" destId="{D6EDA7C7-2FE7-4745-A908-7DE4B9DCCDBF}" srcOrd="0" destOrd="0" parTransId="{8FEA6DD3-2BA5-4ED8-8320-261B16444AC4}" sibTransId="{95B8DADD-0E67-4543-B260-20F74310B815}"/>
    <dgm:cxn modelId="{5F6874AA-FF24-48CA-A17B-750616B65BB6}" srcId="{BB1376F5-242E-47AD-8362-951B2F445189}" destId="{BCE7628D-F61D-4BB4-8759-2D4293B7EA5D}" srcOrd="1" destOrd="0" parTransId="{8FB2E0B2-A3B0-4D89-9739-756326251E0E}" sibTransId="{8BD5E948-3273-4E97-865B-325EF44A3785}"/>
    <dgm:cxn modelId="{8D2A98B2-930E-4206-86C9-A33A6E34C2C9}" type="presOf" srcId="{BA8CB9EF-C23A-43A6-A065-3C32B0B52DEF}" destId="{5FB36E0A-0ABB-4D11-B9AD-FBC229032201}" srcOrd="1" destOrd="0" presId="urn:microsoft.com/office/officeart/2005/8/layout/orgChart1"/>
    <dgm:cxn modelId="{266BC3B9-C97F-4274-833A-F5B78683136A}" type="presOf" srcId="{120D1348-DDAB-4108-BC1E-3A43D3A10DF7}" destId="{45B28E4C-19F5-4D21-97B9-BF636A82C81B}" srcOrd="0" destOrd="0" presId="urn:microsoft.com/office/officeart/2005/8/layout/orgChart1"/>
    <dgm:cxn modelId="{EFC663BA-7CAA-460F-891E-1ED3CDCAC851}" type="presOf" srcId="{B3FEC94A-6716-4F3A-98F2-2A4DD685C2CE}" destId="{E4CD8222-1EBA-4A7C-AEC5-71E24AF9411E}" srcOrd="1" destOrd="0" presId="urn:microsoft.com/office/officeart/2005/8/layout/orgChart1"/>
    <dgm:cxn modelId="{F055C5C9-4719-4F5F-AEBD-9149DF8EA2DE}" srcId="{120D1348-DDAB-4108-BC1E-3A43D3A10DF7}" destId="{BB1376F5-242E-47AD-8362-951B2F445189}" srcOrd="2" destOrd="0" parTransId="{DCA77A6E-00A4-4217-90AB-ED800FE6DBAD}" sibTransId="{F191C38E-DC72-4D15-99F3-332E40760365}"/>
    <dgm:cxn modelId="{61620ECA-B487-4E27-AE45-AC6DE6442B44}" type="presOf" srcId="{7E41C8E9-2E1D-4A21-B944-31B227FB828F}" destId="{4EDC2BD6-A878-4585-B2FC-A858D697E012}" srcOrd="0" destOrd="0" presId="urn:microsoft.com/office/officeart/2005/8/layout/orgChart1"/>
    <dgm:cxn modelId="{56C0BFCE-0FBB-4151-B023-6F63296BF305}" type="presOf" srcId="{DE94325E-D492-475F-9EA2-B09FCAE2A531}" destId="{2D1EFFB5-0982-4563-8A47-32713FC38C65}" srcOrd="0" destOrd="0" presId="urn:microsoft.com/office/officeart/2005/8/layout/orgChart1"/>
    <dgm:cxn modelId="{B0D732CF-D35B-4522-B1D1-1C422BA7B464}" type="presOf" srcId="{53657D9C-C5E0-42CE-9729-7AFE78EED539}" destId="{F85E892F-89B0-4DF7-B6B8-F51D11E31230}" srcOrd="0" destOrd="0" presId="urn:microsoft.com/office/officeart/2005/8/layout/orgChart1"/>
    <dgm:cxn modelId="{3EB42DD2-6A28-43EF-A375-FB586C1D6EA7}" srcId="{120D1348-DDAB-4108-BC1E-3A43D3A10DF7}" destId="{F7A1CADE-337C-4236-A9D4-E28700708735}" srcOrd="1" destOrd="0" parTransId="{07CFE926-E2A2-4802-95F4-2DE192BE3A10}" sibTransId="{31B9CB84-21E6-4792-86DF-EFCCEF47D0D3}"/>
    <dgm:cxn modelId="{3441D7D2-3309-47D4-BE85-A3CCB121D47A}" type="presOf" srcId="{E471946C-0B82-44E9-8810-57A9C87C04D0}" destId="{30AE195D-707D-4F90-8C09-FCCC55AAF326}" srcOrd="0" destOrd="0" presId="urn:microsoft.com/office/officeart/2005/8/layout/orgChart1"/>
    <dgm:cxn modelId="{C819F1D6-8FB9-46F4-BC43-EBB506CFEC36}" type="presOf" srcId="{BCE7628D-F61D-4BB4-8759-2D4293B7EA5D}" destId="{68476843-A8F2-479C-AADB-C87521A9FFB0}" srcOrd="1" destOrd="0" presId="urn:microsoft.com/office/officeart/2005/8/layout/orgChart1"/>
    <dgm:cxn modelId="{253390D9-9392-49EE-A211-717AA66EFDA3}" srcId="{120D1348-DDAB-4108-BC1E-3A43D3A10DF7}" destId="{A093E723-DEF7-4AC8-9D03-C3447C2EA55B}" srcOrd="0" destOrd="0" parTransId="{A97D3752-4A24-4C3C-BB32-0F4503B22AC6}" sibTransId="{FBDD2F3E-35AB-4112-AF0A-15CE53EF9A9D}"/>
    <dgm:cxn modelId="{D167B4DE-3320-450A-A8E3-154A346A9C00}" type="presOf" srcId="{6D62FE2B-0419-4D50-83F5-B12776AEFE4C}" destId="{C5B7E2BD-D83A-4137-8E4E-F4D7D63B7D2E}" srcOrd="0" destOrd="0" presId="urn:microsoft.com/office/officeart/2005/8/layout/orgChart1"/>
    <dgm:cxn modelId="{2F0E11E4-8614-4311-ABA4-B54E3DC3CF30}" srcId="{A093E723-DEF7-4AC8-9D03-C3447C2EA55B}" destId="{E471946C-0B82-44E9-8810-57A9C87C04D0}" srcOrd="2" destOrd="0" parTransId="{72265158-FC15-42D3-AC42-7D7D0C72B1DB}" sibTransId="{8EBA9FC9-4BD1-402B-BD6F-7EF8F55FC1B8}"/>
    <dgm:cxn modelId="{4A7290E9-88B8-48A4-9007-C088F93A909B}" type="presOf" srcId="{E471946C-0B82-44E9-8810-57A9C87C04D0}" destId="{E786444A-460A-433E-9DEA-30FF5FB42C8E}" srcOrd="1" destOrd="0" presId="urn:microsoft.com/office/officeart/2005/8/layout/orgChart1"/>
    <dgm:cxn modelId="{5ADD93EB-BA05-4EA6-8AFD-5E6309F6DF40}" type="presOf" srcId="{BB1376F5-242E-47AD-8362-951B2F445189}" destId="{86B1287B-A904-4F39-8A3C-A69E2F89D1EE}" srcOrd="0" destOrd="0" presId="urn:microsoft.com/office/officeart/2005/8/layout/orgChart1"/>
    <dgm:cxn modelId="{1B8A56F6-8C7A-435B-AC79-BAD1E18FCB8C}" type="presOf" srcId="{BB1376F5-242E-47AD-8362-951B2F445189}" destId="{71718658-CE41-43A0-BB85-472629652FFF}" srcOrd="1" destOrd="0" presId="urn:microsoft.com/office/officeart/2005/8/layout/orgChart1"/>
    <dgm:cxn modelId="{916260FA-BB77-42AE-8882-472AD75474A7}" type="presOf" srcId="{D6EDA7C7-2FE7-4745-A908-7DE4B9DCCDBF}" destId="{57A51ED0-F14A-4FA1-915B-C4A0546471E0}" srcOrd="0" destOrd="0" presId="urn:microsoft.com/office/officeart/2005/8/layout/orgChart1"/>
    <dgm:cxn modelId="{16841AEE-CA19-4D5A-B12E-D6803B9ADEF0}" type="presParOf" srcId="{4EDC2BD6-A878-4585-B2FC-A858D697E012}" destId="{474B1DD8-F331-4E8C-A883-09F64FB70128}" srcOrd="0" destOrd="0" presId="urn:microsoft.com/office/officeart/2005/8/layout/orgChart1"/>
    <dgm:cxn modelId="{DFF259AC-775C-4EF7-90BF-9236117BF985}" type="presParOf" srcId="{474B1DD8-F331-4E8C-A883-09F64FB70128}" destId="{22E8E807-3D78-4B48-94FE-2C3ADEE7D0BD}" srcOrd="0" destOrd="0" presId="urn:microsoft.com/office/officeart/2005/8/layout/orgChart1"/>
    <dgm:cxn modelId="{66E82A0E-E232-480F-A99F-CB735222D8EC}" type="presParOf" srcId="{22E8E807-3D78-4B48-94FE-2C3ADEE7D0BD}" destId="{45B28E4C-19F5-4D21-97B9-BF636A82C81B}" srcOrd="0" destOrd="0" presId="urn:microsoft.com/office/officeart/2005/8/layout/orgChart1"/>
    <dgm:cxn modelId="{59088B31-D5C5-48C1-A5CE-CEF8B59BA3F9}" type="presParOf" srcId="{22E8E807-3D78-4B48-94FE-2C3ADEE7D0BD}" destId="{A5E38904-0B73-4556-BDAF-7DD5AA7B9115}" srcOrd="1" destOrd="0" presId="urn:microsoft.com/office/officeart/2005/8/layout/orgChart1"/>
    <dgm:cxn modelId="{61288BBA-7A21-401A-8684-0DE11093C7B2}" type="presParOf" srcId="{474B1DD8-F331-4E8C-A883-09F64FB70128}" destId="{14F369A1-1EEF-4074-9E8F-EF70737B6FB5}" srcOrd="1" destOrd="0" presId="urn:microsoft.com/office/officeart/2005/8/layout/orgChart1"/>
    <dgm:cxn modelId="{E2F4AE36-0E70-472C-A8DB-0B0B18187BC6}" type="presParOf" srcId="{14F369A1-1EEF-4074-9E8F-EF70737B6FB5}" destId="{4AF09F83-9033-48D4-8B87-4B90B2F66586}" srcOrd="0" destOrd="0" presId="urn:microsoft.com/office/officeart/2005/8/layout/orgChart1"/>
    <dgm:cxn modelId="{2AF230DA-1EB6-4FA9-A2CB-D99D6721525F}" type="presParOf" srcId="{14F369A1-1EEF-4074-9E8F-EF70737B6FB5}" destId="{359DD5F4-BF64-4188-820D-0ACA53D5E12E}" srcOrd="1" destOrd="0" presId="urn:microsoft.com/office/officeart/2005/8/layout/orgChart1"/>
    <dgm:cxn modelId="{10374A79-9C2D-4E04-9C15-2FC5CDA2A014}" type="presParOf" srcId="{359DD5F4-BF64-4188-820D-0ACA53D5E12E}" destId="{DAAC1361-634A-4FAE-8444-BAE1C1CAB33F}" srcOrd="0" destOrd="0" presId="urn:microsoft.com/office/officeart/2005/8/layout/orgChart1"/>
    <dgm:cxn modelId="{43C0487A-8D20-4101-9EA2-94CD29AC3CAA}" type="presParOf" srcId="{DAAC1361-634A-4FAE-8444-BAE1C1CAB33F}" destId="{9A7FEE48-9406-4FD4-80F1-440ABC61F7CB}" srcOrd="0" destOrd="0" presId="urn:microsoft.com/office/officeart/2005/8/layout/orgChart1"/>
    <dgm:cxn modelId="{2982E789-E4BF-48F7-B36E-F00E16EC6D12}" type="presParOf" srcId="{DAAC1361-634A-4FAE-8444-BAE1C1CAB33F}" destId="{C0DDAF07-73FE-4B84-9C42-01FA287D0336}" srcOrd="1" destOrd="0" presId="urn:microsoft.com/office/officeart/2005/8/layout/orgChart1"/>
    <dgm:cxn modelId="{BADEC578-0372-4344-AA86-E8B62DEE1093}" type="presParOf" srcId="{359DD5F4-BF64-4188-820D-0ACA53D5E12E}" destId="{2F4F4523-274A-4AAE-8DBC-21710DB285AD}" srcOrd="1" destOrd="0" presId="urn:microsoft.com/office/officeart/2005/8/layout/orgChart1"/>
    <dgm:cxn modelId="{F6E18778-0D38-4585-8E4D-7EE7B2AD713C}" type="presParOf" srcId="{2F4F4523-274A-4AAE-8DBC-21710DB285AD}" destId="{BE059636-9797-434A-B352-F6D82F0E1443}" srcOrd="0" destOrd="0" presId="urn:microsoft.com/office/officeart/2005/8/layout/orgChart1"/>
    <dgm:cxn modelId="{AE6D97A5-347F-4DD8-8FD4-8DC69546FA94}" type="presParOf" srcId="{2F4F4523-274A-4AAE-8DBC-21710DB285AD}" destId="{048BE3F8-47A8-4F7A-BBA8-4EE13898BB75}" srcOrd="1" destOrd="0" presId="urn:microsoft.com/office/officeart/2005/8/layout/orgChart1"/>
    <dgm:cxn modelId="{4E6AA5D1-A2E5-4700-8E47-035376752C2E}" type="presParOf" srcId="{048BE3F8-47A8-4F7A-BBA8-4EE13898BB75}" destId="{43639593-C116-4AAC-A921-43B88449A81B}" srcOrd="0" destOrd="0" presId="urn:microsoft.com/office/officeart/2005/8/layout/orgChart1"/>
    <dgm:cxn modelId="{73B03623-4797-4220-B023-807542E4CFEA}" type="presParOf" srcId="{43639593-C116-4AAC-A921-43B88449A81B}" destId="{225AED68-FB6F-49CB-923E-E73863ABD1F5}" srcOrd="0" destOrd="0" presId="urn:microsoft.com/office/officeart/2005/8/layout/orgChart1"/>
    <dgm:cxn modelId="{89465875-A864-4718-AED4-C2B3B9385CE1}" type="presParOf" srcId="{43639593-C116-4AAC-A921-43B88449A81B}" destId="{462FE0E2-57E6-4725-B0DE-7B4C5839BB84}" srcOrd="1" destOrd="0" presId="urn:microsoft.com/office/officeart/2005/8/layout/orgChart1"/>
    <dgm:cxn modelId="{94E2FE82-AC9F-4871-BACD-7334429A98B8}" type="presParOf" srcId="{048BE3F8-47A8-4F7A-BBA8-4EE13898BB75}" destId="{32C454D5-87F5-4F4F-9136-CF460757D565}" srcOrd="1" destOrd="0" presId="urn:microsoft.com/office/officeart/2005/8/layout/orgChart1"/>
    <dgm:cxn modelId="{C0323CDD-F6FA-4C5F-B3F0-E0CBB0BBDB91}" type="presParOf" srcId="{048BE3F8-47A8-4F7A-BBA8-4EE13898BB75}" destId="{E1D6A300-5ED3-4B22-83BB-92A96C3B2D9A}" srcOrd="2" destOrd="0" presId="urn:microsoft.com/office/officeart/2005/8/layout/orgChart1"/>
    <dgm:cxn modelId="{784ED875-0F77-40EE-ABB5-974E18F419A2}" type="presParOf" srcId="{2F4F4523-274A-4AAE-8DBC-21710DB285AD}" destId="{2D1EFFB5-0982-4563-8A47-32713FC38C65}" srcOrd="2" destOrd="0" presId="urn:microsoft.com/office/officeart/2005/8/layout/orgChart1"/>
    <dgm:cxn modelId="{849D4649-B783-46DD-AAAE-80CE71C83D9C}" type="presParOf" srcId="{2F4F4523-274A-4AAE-8DBC-21710DB285AD}" destId="{0D7DE615-1049-4346-AFC9-27DC5B4F0D88}" srcOrd="3" destOrd="0" presId="urn:microsoft.com/office/officeart/2005/8/layout/orgChart1"/>
    <dgm:cxn modelId="{5FF4A56D-0B58-4381-B33C-CC1DA9DDDA84}" type="presParOf" srcId="{0D7DE615-1049-4346-AFC9-27DC5B4F0D88}" destId="{7056D1F5-91D6-40FA-B773-AF5C562C9EA9}" srcOrd="0" destOrd="0" presId="urn:microsoft.com/office/officeart/2005/8/layout/orgChart1"/>
    <dgm:cxn modelId="{55F4D53D-9400-4044-AF69-F33C9D2F5972}" type="presParOf" srcId="{7056D1F5-91D6-40FA-B773-AF5C562C9EA9}" destId="{A0DC10E0-C7CF-4697-8C67-AB128F764526}" srcOrd="0" destOrd="0" presId="urn:microsoft.com/office/officeart/2005/8/layout/orgChart1"/>
    <dgm:cxn modelId="{7DB31CD0-6F5E-4637-B164-76EF715410A2}" type="presParOf" srcId="{7056D1F5-91D6-40FA-B773-AF5C562C9EA9}" destId="{1A00DF52-0658-41B4-A0DE-B308B074086E}" srcOrd="1" destOrd="0" presId="urn:microsoft.com/office/officeart/2005/8/layout/orgChart1"/>
    <dgm:cxn modelId="{03B3B5CE-C4E5-41CF-A755-3A4913487E24}" type="presParOf" srcId="{0D7DE615-1049-4346-AFC9-27DC5B4F0D88}" destId="{7D2AD720-7118-4361-B507-BA27A50BD997}" srcOrd="1" destOrd="0" presId="urn:microsoft.com/office/officeart/2005/8/layout/orgChart1"/>
    <dgm:cxn modelId="{B9FC9B50-E288-468F-9F0E-EE3ACBA339CC}" type="presParOf" srcId="{0D7DE615-1049-4346-AFC9-27DC5B4F0D88}" destId="{A67BEF46-5EB5-453A-8303-054D097BD82A}" srcOrd="2" destOrd="0" presId="urn:microsoft.com/office/officeart/2005/8/layout/orgChart1"/>
    <dgm:cxn modelId="{C7586F2A-FC9A-4B35-AF74-2F482507CCA7}" type="presParOf" srcId="{2F4F4523-274A-4AAE-8DBC-21710DB285AD}" destId="{4B4964D1-99EA-4572-994B-8D35C8753291}" srcOrd="4" destOrd="0" presId="urn:microsoft.com/office/officeart/2005/8/layout/orgChart1"/>
    <dgm:cxn modelId="{CCA682A0-F787-45E4-AECF-177ABC7CF067}" type="presParOf" srcId="{2F4F4523-274A-4AAE-8DBC-21710DB285AD}" destId="{1ABC7217-E25B-43BC-965B-E680AC9DEBFD}" srcOrd="5" destOrd="0" presId="urn:microsoft.com/office/officeart/2005/8/layout/orgChart1"/>
    <dgm:cxn modelId="{C7288155-515B-4D95-AFDD-DB5E3E99B811}" type="presParOf" srcId="{1ABC7217-E25B-43BC-965B-E680AC9DEBFD}" destId="{E72D70B3-778B-426C-B900-26826343A530}" srcOrd="0" destOrd="0" presId="urn:microsoft.com/office/officeart/2005/8/layout/orgChart1"/>
    <dgm:cxn modelId="{B1D34E63-C6C1-4F47-90F7-7FF6A6DFE490}" type="presParOf" srcId="{E72D70B3-778B-426C-B900-26826343A530}" destId="{30AE195D-707D-4F90-8C09-FCCC55AAF326}" srcOrd="0" destOrd="0" presId="urn:microsoft.com/office/officeart/2005/8/layout/orgChart1"/>
    <dgm:cxn modelId="{BCABEB28-18E2-4625-B949-C6123768DFA4}" type="presParOf" srcId="{E72D70B3-778B-426C-B900-26826343A530}" destId="{E786444A-460A-433E-9DEA-30FF5FB42C8E}" srcOrd="1" destOrd="0" presId="urn:microsoft.com/office/officeart/2005/8/layout/orgChart1"/>
    <dgm:cxn modelId="{63200EAE-9477-4471-80D9-086B0F8D6A44}" type="presParOf" srcId="{1ABC7217-E25B-43BC-965B-E680AC9DEBFD}" destId="{3D4D098F-C057-4AC6-948A-79F3266AE5D3}" srcOrd="1" destOrd="0" presId="urn:microsoft.com/office/officeart/2005/8/layout/orgChart1"/>
    <dgm:cxn modelId="{96667737-C064-4D38-ABC4-E86E42E59F8D}" type="presParOf" srcId="{1ABC7217-E25B-43BC-965B-E680AC9DEBFD}" destId="{A471BA17-1858-4EF9-A525-87E3C537C369}" srcOrd="2" destOrd="0" presId="urn:microsoft.com/office/officeart/2005/8/layout/orgChart1"/>
    <dgm:cxn modelId="{8EF54DA0-2112-4E1B-BB2C-977B8EAA8CC3}" type="presParOf" srcId="{359DD5F4-BF64-4188-820D-0ACA53D5E12E}" destId="{9A864EA0-4CEF-4CD0-BE53-846939F90791}" srcOrd="2" destOrd="0" presId="urn:microsoft.com/office/officeart/2005/8/layout/orgChart1"/>
    <dgm:cxn modelId="{C1A4C79E-29AB-4F7F-AAD3-C96B4E5D4A75}" type="presParOf" srcId="{14F369A1-1EEF-4074-9E8F-EF70737B6FB5}" destId="{FA8A66F8-1FB5-4440-9BC2-D201F974877B}" srcOrd="2" destOrd="0" presId="urn:microsoft.com/office/officeart/2005/8/layout/orgChart1"/>
    <dgm:cxn modelId="{D6167069-6600-4C32-BFCB-86B387178678}" type="presParOf" srcId="{14F369A1-1EEF-4074-9E8F-EF70737B6FB5}" destId="{E0DE9D6E-AFE9-4A94-AEEC-BFACB4EF084B}" srcOrd="3" destOrd="0" presId="urn:microsoft.com/office/officeart/2005/8/layout/orgChart1"/>
    <dgm:cxn modelId="{AAF339C8-1D4F-49AC-AA5C-168ED3C8AD95}" type="presParOf" srcId="{E0DE9D6E-AFE9-4A94-AEEC-BFACB4EF084B}" destId="{569F0C9A-B7B1-4999-B8B7-73AE1AC817FF}" srcOrd="0" destOrd="0" presId="urn:microsoft.com/office/officeart/2005/8/layout/orgChart1"/>
    <dgm:cxn modelId="{CEF15073-EEE6-48CA-ADB1-477D822812C9}" type="presParOf" srcId="{569F0C9A-B7B1-4999-B8B7-73AE1AC817FF}" destId="{84B94A29-9423-4025-8B0F-1E39F3B6E2AE}" srcOrd="0" destOrd="0" presId="urn:microsoft.com/office/officeart/2005/8/layout/orgChart1"/>
    <dgm:cxn modelId="{9956CC9C-2BF0-4A54-A48E-3224B091C3C1}" type="presParOf" srcId="{569F0C9A-B7B1-4999-B8B7-73AE1AC817FF}" destId="{425E2EA0-C882-4B11-9A6E-E5D5B2585D94}" srcOrd="1" destOrd="0" presId="urn:microsoft.com/office/officeart/2005/8/layout/orgChart1"/>
    <dgm:cxn modelId="{C4B456E9-02C3-4870-A199-D7EC2D5CFFCD}" type="presParOf" srcId="{E0DE9D6E-AFE9-4A94-AEEC-BFACB4EF084B}" destId="{9F77CBF3-5E07-4460-90DD-875E085DAB06}" srcOrd="1" destOrd="0" presId="urn:microsoft.com/office/officeart/2005/8/layout/orgChart1"/>
    <dgm:cxn modelId="{9B8D0126-BB3E-4729-B16F-5BED97C7BF69}" type="presParOf" srcId="{9F77CBF3-5E07-4460-90DD-875E085DAB06}" destId="{46FEF8F9-54E3-4131-A2B3-44C9BE24D11A}" srcOrd="0" destOrd="0" presId="urn:microsoft.com/office/officeart/2005/8/layout/orgChart1"/>
    <dgm:cxn modelId="{8BEB257A-4C05-48B4-BC24-7ABEF6CF77D8}" type="presParOf" srcId="{9F77CBF3-5E07-4460-90DD-875E085DAB06}" destId="{BA0C8025-4AD8-4364-9468-5EEAD9967CA4}" srcOrd="1" destOrd="0" presId="urn:microsoft.com/office/officeart/2005/8/layout/orgChart1"/>
    <dgm:cxn modelId="{1FD71CE3-D0F3-48B7-A497-B12A530F7FB5}" type="presParOf" srcId="{BA0C8025-4AD8-4364-9468-5EEAD9967CA4}" destId="{B544D2DC-915B-4959-96ED-9A51F53C31C6}" srcOrd="0" destOrd="0" presId="urn:microsoft.com/office/officeart/2005/8/layout/orgChart1"/>
    <dgm:cxn modelId="{E06F25E2-76C9-4163-BE51-03DBAE4B2144}" type="presParOf" srcId="{B544D2DC-915B-4959-96ED-9A51F53C31C6}" destId="{C5B7E2BD-D83A-4137-8E4E-F4D7D63B7D2E}" srcOrd="0" destOrd="0" presId="urn:microsoft.com/office/officeart/2005/8/layout/orgChart1"/>
    <dgm:cxn modelId="{5DE95D1F-EA42-46B5-AE6B-70DC1C448A97}" type="presParOf" srcId="{B544D2DC-915B-4959-96ED-9A51F53C31C6}" destId="{12D16B18-B89F-4D60-8D57-B5E07774BCAE}" srcOrd="1" destOrd="0" presId="urn:microsoft.com/office/officeart/2005/8/layout/orgChart1"/>
    <dgm:cxn modelId="{75947A95-E7A9-4EA3-8A76-799C2FDF402B}" type="presParOf" srcId="{BA0C8025-4AD8-4364-9468-5EEAD9967CA4}" destId="{5FE0D21A-94E1-4E4C-9DEB-3CAD4288F3B9}" srcOrd="1" destOrd="0" presId="urn:microsoft.com/office/officeart/2005/8/layout/orgChart1"/>
    <dgm:cxn modelId="{909EC91A-BA66-46B4-836E-90D4EC34CA52}" type="presParOf" srcId="{BA0C8025-4AD8-4364-9468-5EEAD9967CA4}" destId="{966FD926-F7BD-4CAE-8080-6D18BE7D28BF}" srcOrd="2" destOrd="0" presId="urn:microsoft.com/office/officeart/2005/8/layout/orgChart1"/>
    <dgm:cxn modelId="{7C14FFB0-0F1A-45F5-8B2F-6FE9AA400B6E}" type="presParOf" srcId="{9F77CBF3-5E07-4460-90DD-875E085DAB06}" destId="{CF64D68D-991A-4C3C-878C-09CEE394A4EF}" srcOrd="2" destOrd="0" presId="urn:microsoft.com/office/officeart/2005/8/layout/orgChart1"/>
    <dgm:cxn modelId="{C82B29A9-55A8-40BF-ADC5-DBDC8DE6D515}" type="presParOf" srcId="{9F77CBF3-5E07-4460-90DD-875E085DAB06}" destId="{8126A0C9-9C5C-413A-8F98-4BD141882931}" srcOrd="3" destOrd="0" presId="urn:microsoft.com/office/officeart/2005/8/layout/orgChart1"/>
    <dgm:cxn modelId="{95AA4AC3-11D8-4B74-AE5B-0DE5905F05F9}" type="presParOf" srcId="{8126A0C9-9C5C-413A-8F98-4BD141882931}" destId="{907C9E16-C609-4687-AE38-FC579ECC4E2E}" srcOrd="0" destOrd="0" presId="urn:microsoft.com/office/officeart/2005/8/layout/orgChart1"/>
    <dgm:cxn modelId="{B67BEBF7-20D0-44F7-B74B-6B0563E560F3}" type="presParOf" srcId="{907C9E16-C609-4687-AE38-FC579ECC4E2E}" destId="{980F16A3-4119-456A-B22D-7944CA07B334}" srcOrd="0" destOrd="0" presId="urn:microsoft.com/office/officeart/2005/8/layout/orgChart1"/>
    <dgm:cxn modelId="{E608B9EB-1178-4E7A-A5C8-8D1D61DE46E7}" type="presParOf" srcId="{907C9E16-C609-4687-AE38-FC579ECC4E2E}" destId="{E4CD8222-1EBA-4A7C-AEC5-71E24AF9411E}" srcOrd="1" destOrd="0" presId="urn:microsoft.com/office/officeart/2005/8/layout/orgChart1"/>
    <dgm:cxn modelId="{2D318F9C-A6C8-4189-B978-AF13A9787729}" type="presParOf" srcId="{8126A0C9-9C5C-413A-8F98-4BD141882931}" destId="{F23238C2-E8B4-4BC9-8537-230370F320BD}" srcOrd="1" destOrd="0" presId="urn:microsoft.com/office/officeart/2005/8/layout/orgChart1"/>
    <dgm:cxn modelId="{3406251C-746D-4C39-97D9-2D4571E552AA}" type="presParOf" srcId="{8126A0C9-9C5C-413A-8F98-4BD141882931}" destId="{72178DC5-CF8C-4285-9144-61D3ADB9168C}" srcOrd="2" destOrd="0" presId="urn:microsoft.com/office/officeart/2005/8/layout/orgChart1"/>
    <dgm:cxn modelId="{632C5E8F-E47C-4C8E-88E7-91B92A383851}" type="presParOf" srcId="{9F77CBF3-5E07-4460-90DD-875E085DAB06}" destId="{5FB601AB-D012-4122-B6E2-A189809EF587}" srcOrd="4" destOrd="0" presId="urn:microsoft.com/office/officeart/2005/8/layout/orgChart1"/>
    <dgm:cxn modelId="{628CE092-BB8A-4EF5-9E64-11BCE827E2B4}" type="presParOf" srcId="{9F77CBF3-5E07-4460-90DD-875E085DAB06}" destId="{05904534-C4A9-4E86-B309-562E07411AFD}" srcOrd="5" destOrd="0" presId="urn:microsoft.com/office/officeart/2005/8/layout/orgChart1"/>
    <dgm:cxn modelId="{E68FC1FB-AF2C-4237-81DC-CA9B7ED96ED8}" type="presParOf" srcId="{05904534-C4A9-4E86-B309-562E07411AFD}" destId="{8D013FA5-4C69-4432-8249-ECB0FB892991}" srcOrd="0" destOrd="0" presId="urn:microsoft.com/office/officeart/2005/8/layout/orgChart1"/>
    <dgm:cxn modelId="{BE31FB07-A711-4363-AB92-663EF585CE9F}" type="presParOf" srcId="{8D013FA5-4C69-4432-8249-ECB0FB892991}" destId="{F85E892F-89B0-4DF7-B6B8-F51D11E31230}" srcOrd="0" destOrd="0" presId="urn:microsoft.com/office/officeart/2005/8/layout/orgChart1"/>
    <dgm:cxn modelId="{3EED23F0-CF4E-4923-A952-1E4614C7334F}" type="presParOf" srcId="{8D013FA5-4C69-4432-8249-ECB0FB892991}" destId="{DF18DC43-F168-4624-894B-8247F6C47340}" srcOrd="1" destOrd="0" presId="urn:microsoft.com/office/officeart/2005/8/layout/orgChart1"/>
    <dgm:cxn modelId="{686BB067-947B-40CE-9B95-BC181D32FD39}" type="presParOf" srcId="{05904534-C4A9-4E86-B309-562E07411AFD}" destId="{A8E17A73-05E3-4A95-91D3-57E50DF2C7DB}" srcOrd="1" destOrd="0" presId="urn:microsoft.com/office/officeart/2005/8/layout/orgChart1"/>
    <dgm:cxn modelId="{2CEB8632-5202-4ECB-B495-D02786847C4E}" type="presParOf" srcId="{05904534-C4A9-4E86-B309-562E07411AFD}" destId="{0EA97F9C-9BD4-4588-891C-67EB42EC289E}" srcOrd="2" destOrd="0" presId="urn:microsoft.com/office/officeart/2005/8/layout/orgChart1"/>
    <dgm:cxn modelId="{762E7181-3498-4613-A188-607467ACCBA5}" type="presParOf" srcId="{E0DE9D6E-AFE9-4A94-AEEC-BFACB4EF084B}" destId="{DEC070B7-B6F5-4929-83F7-A56B8FBAD87F}" srcOrd="2" destOrd="0" presId="urn:microsoft.com/office/officeart/2005/8/layout/orgChart1"/>
    <dgm:cxn modelId="{551A0863-3CF5-4586-8E75-22CFA51FA986}" type="presParOf" srcId="{14F369A1-1EEF-4074-9E8F-EF70737B6FB5}" destId="{A9960FA0-481B-4BBE-AC6C-CCAF4C630A81}" srcOrd="4" destOrd="0" presId="urn:microsoft.com/office/officeart/2005/8/layout/orgChart1"/>
    <dgm:cxn modelId="{A4018930-00BA-4AB6-BB6B-0AAD18EA5D2F}" type="presParOf" srcId="{14F369A1-1EEF-4074-9E8F-EF70737B6FB5}" destId="{B792E706-845F-43D8-B5D2-9E18BB15EF48}" srcOrd="5" destOrd="0" presId="urn:microsoft.com/office/officeart/2005/8/layout/orgChart1"/>
    <dgm:cxn modelId="{91F3E417-1E24-46D1-AE97-AEC31038C624}" type="presParOf" srcId="{B792E706-845F-43D8-B5D2-9E18BB15EF48}" destId="{3122E2B7-344F-474A-99DB-0FBC5E3AA3A2}" srcOrd="0" destOrd="0" presId="urn:microsoft.com/office/officeart/2005/8/layout/orgChart1"/>
    <dgm:cxn modelId="{2E2567B9-E362-4A2D-A115-4742D5487140}" type="presParOf" srcId="{3122E2B7-344F-474A-99DB-0FBC5E3AA3A2}" destId="{86B1287B-A904-4F39-8A3C-A69E2F89D1EE}" srcOrd="0" destOrd="0" presId="urn:microsoft.com/office/officeart/2005/8/layout/orgChart1"/>
    <dgm:cxn modelId="{E1843730-AD3E-4FD6-B597-DC2E58878CD9}" type="presParOf" srcId="{3122E2B7-344F-474A-99DB-0FBC5E3AA3A2}" destId="{71718658-CE41-43A0-BB85-472629652FFF}" srcOrd="1" destOrd="0" presId="urn:microsoft.com/office/officeart/2005/8/layout/orgChart1"/>
    <dgm:cxn modelId="{5CBFA767-8AB6-4DEE-8824-ADE2F0270B41}" type="presParOf" srcId="{B792E706-845F-43D8-B5D2-9E18BB15EF48}" destId="{4D844A9A-CECA-486C-8F37-D82579269F32}" srcOrd="1" destOrd="0" presId="urn:microsoft.com/office/officeart/2005/8/layout/orgChart1"/>
    <dgm:cxn modelId="{FF939A83-2219-44D6-B08C-E030BF802F08}" type="presParOf" srcId="{4D844A9A-CECA-486C-8F37-D82579269F32}" destId="{75A216FD-2548-4E34-9003-F79E3ECFFB99}" srcOrd="0" destOrd="0" presId="urn:microsoft.com/office/officeart/2005/8/layout/orgChart1"/>
    <dgm:cxn modelId="{95AACCC3-F376-444F-A17B-11437D3DC47C}" type="presParOf" srcId="{4D844A9A-CECA-486C-8F37-D82579269F32}" destId="{2E78363E-AD4A-4EDF-911F-B9882A867577}" srcOrd="1" destOrd="0" presId="urn:microsoft.com/office/officeart/2005/8/layout/orgChart1"/>
    <dgm:cxn modelId="{4D08E4F2-001A-4DE0-A3B5-CE19EE415591}" type="presParOf" srcId="{2E78363E-AD4A-4EDF-911F-B9882A867577}" destId="{99DC5F44-320D-4AF2-9004-CDD1086A30DF}" srcOrd="0" destOrd="0" presId="urn:microsoft.com/office/officeart/2005/8/layout/orgChart1"/>
    <dgm:cxn modelId="{0EA5DA03-08E3-4F1E-9047-FD52C1B4666F}" type="presParOf" srcId="{99DC5F44-320D-4AF2-9004-CDD1086A30DF}" destId="{57A51ED0-F14A-4FA1-915B-C4A0546471E0}" srcOrd="0" destOrd="0" presId="urn:microsoft.com/office/officeart/2005/8/layout/orgChart1"/>
    <dgm:cxn modelId="{7A88DF84-8B4F-4E1D-9ADC-97C725560BEC}" type="presParOf" srcId="{99DC5F44-320D-4AF2-9004-CDD1086A30DF}" destId="{3122203F-3F6B-4BE7-95C2-6C142FE8E7A9}" srcOrd="1" destOrd="0" presId="urn:microsoft.com/office/officeart/2005/8/layout/orgChart1"/>
    <dgm:cxn modelId="{BB7926D7-86F0-4F2B-90CD-19F1FE8CF427}" type="presParOf" srcId="{2E78363E-AD4A-4EDF-911F-B9882A867577}" destId="{A29C3A72-F55C-4FF5-B401-F11B6458AB11}" srcOrd="1" destOrd="0" presId="urn:microsoft.com/office/officeart/2005/8/layout/orgChart1"/>
    <dgm:cxn modelId="{E307E765-22E1-431D-8AB7-68C3C4DAC50A}" type="presParOf" srcId="{2E78363E-AD4A-4EDF-911F-B9882A867577}" destId="{17C3FF40-8876-4EB9-B3BA-8409E2ABC628}" srcOrd="2" destOrd="0" presId="urn:microsoft.com/office/officeart/2005/8/layout/orgChart1"/>
    <dgm:cxn modelId="{2F99AD8F-0EFE-46B8-A05F-5BB970D303E2}" type="presParOf" srcId="{4D844A9A-CECA-486C-8F37-D82579269F32}" destId="{756FDE71-97A9-45DC-B0CC-0CDDE529A657}" srcOrd="2" destOrd="0" presId="urn:microsoft.com/office/officeart/2005/8/layout/orgChart1"/>
    <dgm:cxn modelId="{5628087E-5390-45BD-A597-73EC5C4F737B}" type="presParOf" srcId="{4D844A9A-CECA-486C-8F37-D82579269F32}" destId="{E8D6B094-6E9D-42B9-B699-F7F85A576152}" srcOrd="3" destOrd="0" presId="urn:microsoft.com/office/officeart/2005/8/layout/orgChart1"/>
    <dgm:cxn modelId="{6264B966-AB0D-435E-9917-67E8B1A9C4FB}" type="presParOf" srcId="{E8D6B094-6E9D-42B9-B699-F7F85A576152}" destId="{5D0E81FF-C92D-4CE2-B8A7-C0695B769F35}" srcOrd="0" destOrd="0" presId="urn:microsoft.com/office/officeart/2005/8/layout/orgChart1"/>
    <dgm:cxn modelId="{226035FB-6D11-4690-9982-C828D901326D}" type="presParOf" srcId="{5D0E81FF-C92D-4CE2-B8A7-C0695B769F35}" destId="{DA0454ED-9838-43F2-8ECC-170F3384F230}" srcOrd="0" destOrd="0" presId="urn:microsoft.com/office/officeart/2005/8/layout/orgChart1"/>
    <dgm:cxn modelId="{073C39C3-A343-4565-A291-C8D23BE41122}" type="presParOf" srcId="{5D0E81FF-C92D-4CE2-B8A7-C0695B769F35}" destId="{68476843-A8F2-479C-AADB-C87521A9FFB0}" srcOrd="1" destOrd="0" presId="urn:microsoft.com/office/officeart/2005/8/layout/orgChart1"/>
    <dgm:cxn modelId="{3D2B1D7D-50C8-45CB-ABF3-31A4CCB20A0E}" type="presParOf" srcId="{E8D6B094-6E9D-42B9-B699-F7F85A576152}" destId="{2952E36E-D692-439C-A601-492241FDB8FC}" srcOrd="1" destOrd="0" presId="urn:microsoft.com/office/officeart/2005/8/layout/orgChart1"/>
    <dgm:cxn modelId="{64D7E1A9-9968-44AB-96B3-39F268FC3EA3}" type="presParOf" srcId="{E8D6B094-6E9D-42B9-B699-F7F85A576152}" destId="{D55FD35B-B02E-4931-A894-D9AEF7613CE4}" srcOrd="2" destOrd="0" presId="urn:microsoft.com/office/officeart/2005/8/layout/orgChart1"/>
    <dgm:cxn modelId="{9BFD669E-DE5A-45D1-BE68-3FC04067F896}" type="presParOf" srcId="{4D844A9A-CECA-486C-8F37-D82579269F32}" destId="{9117F87E-436E-447C-9307-75FAF76A686F}" srcOrd="4" destOrd="0" presId="urn:microsoft.com/office/officeart/2005/8/layout/orgChart1"/>
    <dgm:cxn modelId="{ECF69185-BBCF-47D1-BC89-7E024A3BADA1}" type="presParOf" srcId="{4D844A9A-CECA-486C-8F37-D82579269F32}" destId="{AA6A8F54-0E9A-44FA-98F9-6A2F2A2C5370}" srcOrd="5" destOrd="0" presId="urn:microsoft.com/office/officeart/2005/8/layout/orgChart1"/>
    <dgm:cxn modelId="{FAC03219-70C7-4A66-8C31-2B007D2F993D}" type="presParOf" srcId="{AA6A8F54-0E9A-44FA-98F9-6A2F2A2C5370}" destId="{00503904-9D58-40CB-90E6-248F56108AB7}" srcOrd="0" destOrd="0" presId="urn:microsoft.com/office/officeart/2005/8/layout/orgChart1"/>
    <dgm:cxn modelId="{3E31FC80-11F4-4293-AE00-EEBE145B046A}" type="presParOf" srcId="{00503904-9D58-40CB-90E6-248F56108AB7}" destId="{03878647-8CC0-4A71-B3BA-248DE3D0F944}" srcOrd="0" destOrd="0" presId="urn:microsoft.com/office/officeart/2005/8/layout/orgChart1"/>
    <dgm:cxn modelId="{61C35717-FCBF-45DB-9244-99947C37928D}" type="presParOf" srcId="{00503904-9D58-40CB-90E6-248F56108AB7}" destId="{5FB36E0A-0ABB-4D11-B9AD-FBC229032201}" srcOrd="1" destOrd="0" presId="urn:microsoft.com/office/officeart/2005/8/layout/orgChart1"/>
    <dgm:cxn modelId="{72A30DFA-DE6A-43D6-9902-E83CD423C3D7}" type="presParOf" srcId="{AA6A8F54-0E9A-44FA-98F9-6A2F2A2C5370}" destId="{54280EDB-6050-4BDA-AB44-20652A851A5A}" srcOrd="1" destOrd="0" presId="urn:microsoft.com/office/officeart/2005/8/layout/orgChart1"/>
    <dgm:cxn modelId="{1E46F9DB-F7EA-4002-8A72-53793BC555F2}" type="presParOf" srcId="{AA6A8F54-0E9A-44FA-98F9-6A2F2A2C5370}" destId="{57A2D136-7887-45D6-B4E4-AE03B82DC5F5}" srcOrd="2" destOrd="0" presId="urn:microsoft.com/office/officeart/2005/8/layout/orgChart1"/>
    <dgm:cxn modelId="{4D80B138-1862-47A5-A247-95869B96D147}" type="presParOf" srcId="{B792E706-845F-43D8-B5D2-9E18BB15EF48}" destId="{8733980C-8416-495E-9FE7-E9E7E31EABA5}" srcOrd="2" destOrd="0" presId="urn:microsoft.com/office/officeart/2005/8/layout/orgChart1"/>
    <dgm:cxn modelId="{4716B406-7055-497B-8BE1-CE744B215498}" type="presParOf" srcId="{474B1DD8-F331-4E8C-A883-09F64FB70128}" destId="{21EF9B65-58A3-4E79-8356-6EFC6BFF73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7F87E-436E-447C-9307-75FAF76A686F}">
      <dsp:nvSpPr>
        <dsp:cNvPr id="0" name=""/>
        <dsp:cNvSpPr/>
      </dsp:nvSpPr>
      <dsp:spPr>
        <a:xfrm>
          <a:off x="5157203" y="1640268"/>
          <a:ext cx="271489" cy="2544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4999"/>
              </a:lnTo>
              <a:lnTo>
                <a:pt x="271489" y="254499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FDE71-97A9-45DC-B0CC-0CDDE529A657}">
      <dsp:nvSpPr>
        <dsp:cNvPr id="0" name=""/>
        <dsp:cNvSpPr/>
      </dsp:nvSpPr>
      <dsp:spPr>
        <a:xfrm>
          <a:off x="5157203" y="1640268"/>
          <a:ext cx="203058" cy="1566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981"/>
              </a:lnTo>
              <a:lnTo>
                <a:pt x="203058" y="156698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216FD-2548-4E34-9003-F79E3ECFFB99}">
      <dsp:nvSpPr>
        <dsp:cNvPr id="0" name=""/>
        <dsp:cNvSpPr/>
      </dsp:nvSpPr>
      <dsp:spPr>
        <a:xfrm>
          <a:off x="5157203" y="1640268"/>
          <a:ext cx="203058" cy="62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712"/>
              </a:lnTo>
              <a:lnTo>
                <a:pt x="203058" y="62271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60FA0-481B-4BBE-AC6C-CCAF4C630A81}">
      <dsp:nvSpPr>
        <dsp:cNvPr id="0" name=""/>
        <dsp:cNvSpPr/>
      </dsp:nvSpPr>
      <dsp:spPr>
        <a:xfrm>
          <a:off x="4129118" y="679125"/>
          <a:ext cx="1569574" cy="284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40"/>
              </a:lnTo>
              <a:lnTo>
                <a:pt x="1569574" y="142140"/>
              </a:lnTo>
              <a:lnTo>
                <a:pt x="1569574" y="2842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601AB-D012-4122-B6E2-A189809EF587}">
      <dsp:nvSpPr>
        <dsp:cNvPr id="0" name=""/>
        <dsp:cNvSpPr/>
      </dsp:nvSpPr>
      <dsp:spPr>
        <a:xfrm>
          <a:off x="3587628" y="1640268"/>
          <a:ext cx="134627" cy="2530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0453"/>
              </a:lnTo>
              <a:lnTo>
                <a:pt x="134627" y="253045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4D68D-991A-4C3C-878C-09CEE394A4EF}">
      <dsp:nvSpPr>
        <dsp:cNvPr id="0" name=""/>
        <dsp:cNvSpPr/>
      </dsp:nvSpPr>
      <dsp:spPr>
        <a:xfrm>
          <a:off x="3587628" y="1640268"/>
          <a:ext cx="134627" cy="1566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981"/>
              </a:lnTo>
              <a:lnTo>
                <a:pt x="134627" y="156698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FEF8F9-54E3-4131-A2B3-44C9BE24D11A}">
      <dsp:nvSpPr>
        <dsp:cNvPr id="0" name=""/>
        <dsp:cNvSpPr/>
      </dsp:nvSpPr>
      <dsp:spPr>
        <a:xfrm>
          <a:off x="3587628" y="1640268"/>
          <a:ext cx="134627" cy="62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712"/>
              </a:lnTo>
              <a:lnTo>
                <a:pt x="134627" y="62271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A66F8-1FB5-4440-9BC2-D201F974877B}">
      <dsp:nvSpPr>
        <dsp:cNvPr id="0" name=""/>
        <dsp:cNvSpPr/>
      </dsp:nvSpPr>
      <dsp:spPr>
        <a:xfrm>
          <a:off x="4083398" y="679125"/>
          <a:ext cx="91440" cy="2842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2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964D1-99EA-4572-994B-8D35C8753291}">
      <dsp:nvSpPr>
        <dsp:cNvPr id="0" name=""/>
        <dsp:cNvSpPr/>
      </dsp:nvSpPr>
      <dsp:spPr>
        <a:xfrm>
          <a:off x="1949623" y="1640268"/>
          <a:ext cx="134627" cy="2530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0453"/>
              </a:lnTo>
              <a:lnTo>
                <a:pt x="134627" y="253045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1EFFB5-0982-4563-8A47-32713FC38C65}">
      <dsp:nvSpPr>
        <dsp:cNvPr id="0" name=""/>
        <dsp:cNvSpPr/>
      </dsp:nvSpPr>
      <dsp:spPr>
        <a:xfrm>
          <a:off x="1949623" y="1640268"/>
          <a:ext cx="134627" cy="1596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6736"/>
              </a:lnTo>
              <a:lnTo>
                <a:pt x="134627" y="159673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59636-9797-434A-B352-F6D82F0E1443}">
      <dsp:nvSpPr>
        <dsp:cNvPr id="0" name=""/>
        <dsp:cNvSpPr/>
      </dsp:nvSpPr>
      <dsp:spPr>
        <a:xfrm>
          <a:off x="1949623" y="1640268"/>
          <a:ext cx="130864" cy="62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712"/>
              </a:lnTo>
              <a:lnTo>
                <a:pt x="130864" y="62271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09F83-9033-48D4-8B87-4B90B2F66586}">
      <dsp:nvSpPr>
        <dsp:cNvPr id="0" name=""/>
        <dsp:cNvSpPr/>
      </dsp:nvSpPr>
      <dsp:spPr>
        <a:xfrm>
          <a:off x="2491113" y="679125"/>
          <a:ext cx="1638005" cy="284281"/>
        </a:xfrm>
        <a:custGeom>
          <a:avLst/>
          <a:gdLst/>
          <a:ahLst/>
          <a:cxnLst/>
          <a:rect l="0" t="0" r="0" b="0"/>
          <a:pathLst>
            <a:path>
              <a:moveTo>
                <a:pt x="1638005" y="0"/>
              </a:moveTo>
              <a:lnTo>
                <a:pt x="1638005" y="142140"/>
              </a:lnTo>
              <a:lnTo>
                <a:pt x="0" y="142140"/>
              </a:lnTo>
              <a:lnTo>
                <a:pt x="0" y="28428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28E4C-19F5-4D21-97B9-BF636A82C81B}">
      <dsp:nvSpPr>
        <dsp:cNvPr id="0" name=""/>
        <dsp:cNvSpPr/>
      </dsp:nvSpPr>
      <dsp:spPr>
        <a:xfrm>
          <a:off x="3452256" y="2263"/>
          <a:ext cx="1353723" cy="67686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>
              <a:solidFill>
                <a:schemeClr val="tx1"/>
              </a:solidFill>
            </a:rPr>
            <a:t>Onsectetur</a:t>
          </a:r>
          <a:r>
            <a:rPr lang="en-GB" sz="1600" kern="1200" dirty="0">
              <a:solidFill>
                <a:schemeClr val="tx1"/>
              </a:solidFill>
            </a:rPr>
            <a:t> Quis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452256" y="2263"/>
        <a:ext cx="1353723" cy="676861"/>
      </dsp:txXfrm>
    </dsp:sp>
    <dsp:sp modelId="{9A7FEE48-9406-4FD4-80F1-440ABC61F7CB}">
      <dsp:nvSpPr>
        <dsp:cNvPr id="0" name=""/>
        <dsp:cNvSpPr/>
      </dsp:nvSpPr>
      <dsp:spPr>
        <a:xfrm>
          <a:off x="1814251" y="963407"/>
          <a:ext cx="1353723" cy="67686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>
              <a:solidFill>
                <a:schemeClr val="tx1"/>
              </a:solidFill>
            </a:rPr>
            <a:t>Condimentum</a:t>
          </a:r>
          <a:r>
            <a:rPr lang="en-GB" sz="1600" kern="1200" dirty="0">
              <a:solidFill>
                <a:schemeClr val="tx1"/>
              </a:solidFill>
            </a:rPr>
            <a:t> </a:t>
          </a:r>
          <a:r>
            <a:rPr lang="en-GB" sz="1600" kern="1200" dirty="0" err="1">
              <a:solidFill>
                <a:schemeClr val="tx1"/>
              </a:solidFill>
            </a:rPr>
            <a:t>Risus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1814251" y="963407"/>
        <a:ext cx="1353723" cy="676861"/>
      </dsp:txXfrm>
    </dsp:sp>
    <dsp:sp modelId="{225AED68-FB6F-49CB-923E-E73863ABD1F5}">
      <dsp:nvSpPr>
        <dsp:cNvPr id="0" name=""/>
        <dsp:cNvSpPr/>
      </dsp:nvSpPr>
      <dsp:spPr>
        <a:xfrm>
          <a:off x="2080488" y="1924550"/>
          <a:ext cx="1353723" cy="67686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Curabitur</a:t>
          </a:r>
          <a:endParaRPr lang="en-US" sz="1600" kern="1200" dirty="0"/>
        </a:p>
      </dsp:txBody>
      <dsp:txXfrm>
        <a:off x="2080488" y="1924550"/>
        <a:ext cx="1353723" cy="676861"/>
      </dsp:txXfrm>
    </dsp:sp>
    <dsp:sp modelId="{A0DC10E0-C7CF-4697-8C67-AB128F764526}">
      <dsp:nvSpPr>
        <dsp:cNvPr id="0" name=""/>
        <dsp:cNvSpPr/>
      </dsp:nvSpPr>
      <dsp:spPr>
        <a:xfrm>
          <a:off x="2084251" y="2898574"/>
          <a:ext cx="1353723" cy="67686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Curabitur</a:t>
          </a:r>
          <a:endParaRPr lang="en-US" sz="1600" kern="1200" dirty="0"/>
        </a:p>
      </dsp:txBody>
      <dsp:txXfrm>
        <a:off x="2084251" y="2898574"/>
        <a:ext cx="1353723" cy="676861"/>
      </dsp:txXfrm>
    </dsp:sp>
    <dsp:sp modelId="{30AE195D-707D-4F90-8C09-FCCC55AAF326}">
      <dsp:nvSpPr>
        <dsp:cNvPr id="0" name=""/>
        <dsp:cNvSpPr/>
      </dsp:nvSpPr>
      <dsp:spPr>
        <a:xfrm>
          <a:off x="2084251" y="3832291"/>
          <a:ext cx="1353723" cy="67686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Curabitur</a:t>
          </a:r>
          <a:endParaRPr lang="en-US" sz="1600" kern="1200" dirty="0"/>
        </a:p>
      </dsp:txBody>
      <dsp:txXfrm>
        <a:off x="2084251" y="3832291"/>
        <a:ext cx="1353723" cy="676861"/>
      </dsp:txXfrm>
    </dsp:sp>
    <dsp:sp modelId="{84B94A29-9423-4025-8B0F-1E39F3B6E2AE}">
      <dsp:nvSpPr>
        <dsp:cNvPr id="0" name=""/>
        <dsp:cNvSpPr/>
      </dsp:nvSpPr>
      <dsp:spPr>
        <a:xfrm>
          <a:off x="3452256" y="963407"/>
          <a:ext cx="1353723" cy="67686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tx1"/>
              </a:solidFill>
            </a:rPr>
            <a:t>Lacinia </a:t>
          </a:r>
          <a:r>
            <a:rPr lang="en-GB" sz="1600" kern="1200" dirty="0" err="1">
              <a:solidFill>
                <a:schemeClr val="tx1"/>
              </a:solidFill>
            </a:rPr>
            <a:t>Dignissim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452256" y="963407"/>
        <a:ext cx="1353723" cy="676861"/>
      </dsp:txXfrm>
    </dsp:sp>
    <dsp:sp modelId="{C5B7E2BD-D83A-4137-8E4E-F4D7D63B7D2E}">
      <dsp:nvSpPr>
        <dsp:cNvPr id="0" name=""/>
        <dsp:cNvSpPr/>
      </dsp:nvSpPr>
      <dsp:spPr>
        <a:xfrm>
          <a:off x="3722256" y="1924550"/>
          <a:ext cx="1353723" cy="67686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Curabitur</a:t>
          </a:r>
          <a:endParaRPr lang="en-US" sz="1600" kern="1200" dirty="0"/>
        </a:p>
      </dsp:txBody>
      <dsp:txXfrm>
        <a:off x="3722256" y="1924550"/>
        <a:ext cx="1353723" cy="676861"/>
      </dsp:txXfrm>
    </dsp:sp>
    <dsp:sp modelId="{980F16A3-4119-456A-B22D-7944CA07B334}">
      <dsp:nvSpPr>
        <dsp:cNvPr id="0" name=""/>
        <dsp:cNvSpPr/>
      </dsp:nvSpPr>
      <dsp:spPr>
        <a:xfrm>
          <a:off x="3722256" y="2868820"/>
          <a:ext cx="1353723" cy="67686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Curabitur</a:t>
          </a:r>
          <a:r>
            <a:rPr lang="en-US" sz="1600" kern="1200" dirty="0"/>
            <a:t>r</a:t>
          </a:r>
        </a:p>
      </dsp:txBody>
      <dsp:txXfrm>
        <a:off x="3722256" y="2868820"/>
        <a:ext cx="1353723" cy="676861"/>
      </dsp:txXfrm>
    </dsp:sp>
    <dsp:sp modelId="{F85E892F-89B0-4DF7-B6B8-F51D11E31230}">
      <dsp:nvSpPr>
        <dsp:cNvPr id="0" name=""/>
        <dsp:cNvSpPr/>
      </dsp:nvSpPr>
      <dsp:spPr>
        <a:xfrm>
          <a:off x="3722256" y="3832291"/>
          <a:ext cx="1353723" cy="67686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Curabitur</a:t>
          </a:r>
          <a:endParaRPr lang="en-US" sz="1600" kern="1200" dirty="0"/>
        </a:p>
      </dsp:txBody>
      <dsp:txXfrm>
        <a:off x="3722256" y="3832291"/>
        <a:ext cx="1353723" cy="676861"/>
      </dsp:txXfrm>
    </dsp:sp>
    <dsp:sp modelId="{86B1287B-A904-4F39-8A3C-A69E2F89D1EE}">
      <dsp:nvSpPr>
        <dsp:cNvPr id="0" name=""/>
        <dsp:cNvSpPr/>
      </dsp:nvSpPr>
      <dsp:spPr>
        <a:xfrm>
          <a:off x="5021830" y="963407"/>
          <a:ext cx="1353723" cy="67686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>
              <a:solidFill>
                <a:schemeClr val="tx1"/>
              </a:solidFill>
            </a:rPr>
            <a:t>Vivamus</a:t>
          </a:r>
          <a:r>
            <a:rPr lang="en-GB" sz="1600" kern="1200" dirty="0">
              <a:solidFill>
                <a:schemeClr val="tx1"/>
              </a:solidFill>
            </a:rPr>
            <a:t> Convallis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021830" y="963407"/>
        <a:ext cx="1353723" cy="676861"/>
      </dsp:txXfrm>
    </dsp:sp>
    <dsp:sp modelId="{57A51ED0-F14A-4FA1-915B-C4A0546471E0}">
      <dsp:nvSpPr>
        <dsp:cNvPr id="0" name=""/>
        <dsp:cNvSpPr/>
      </dsp:nvSpPr>
      <dsp:spPr>
        <a:xfrm>
          <a:off x="5360261" y="1924550"/>
          <a:ext cx="1353723" cy="67686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Curabitur</a:t>
          </a:r>
          <a:endParaRPr lang="en-US" sz="1600" kern="1200" dirty="0"/>
        </a:p>
      </dsp:txBody>
      <dsp:txXfrm>
        <a:off x="5360261" y="1924550"/>
        <a:ext cx="1353723" cy="676861"/>
      </dsp:txXfrm>
    </dsp:sp>
    <dsp:sp modelId="{DA0454ED-9838-43F2-8ECC-170F3384F230}">
      <dsp:nvSpPr>
        <dsp:cNvPr id="0" name=""/>
        <dsp:cNvSpPr/>
      </dsp:nvSpPr>
      <dsp:spPr>
        <a:xfrm>
          <a:off x="5360261" y="2868820"/>
          <a:ext cx="1353723" cy="67686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Curabitur</a:t>
          </a:r>
          <a:endParaRPr lang="en-US" sz="1600" kern="1200" dirty="0"/>
        </a:p>
      </dsp:txBody>
      <dsp:txXfrm>
        <a:off x="5360261" y="2868820"/>
        <a:ext cx="1353723" cy="676861"/>
      </dsp:txXfrm>
    </dsp:sp>
    <dsp:sp modelId="{03878647-8CC0-4A71-B3BA-248DE3D0F944}">
      <dsp:nvSpPr>
        <dsp:cNvPr id="0" name=""/>
        <dsp:cNvSpPr/>
      </dsp:nvSpPr>
      <dsp:spPr>
        <a:xfrm>
          <a:off x="5428692" y="3846837"/>
          <a:ext cx="1353723" cy="67686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Curabitur</a:t>
          </a:r>
          <a:endParaRPr lang="en-US" sz="1600" kern="1200" dirty="0"/>
        </a:p>
      </dsp:txBody>
      <dsp:txXfrm>
        <a:off x="5428692" y="3846837"/>
        <a:ext cx="1353723" cy="676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97CC2-596A-3144-8BD0-24D04B71207D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8935C-D0EC-F34C-9D48-486067C50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7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functional' type of organisation the staff work for their own line managers and report to them on a day-to-day basis. Any project work the organisation wishes to embark upon gets co-ordinated at the functional head level. </a:t>
            </a:r>
            <a:b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BC36F-C2E6-4E09-9D43-D893BE1C43D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542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8EED-91D5-7B4A-A84E-5F54C698C90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0321-F5C3-9E42-8048-E3576A6E6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3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8EED-91D5-7B4A-A84E-5F54C698C90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0321-F5C3-9E42-8048-E3576A6E6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8EED-91D5-7B4A-A84E-5F54C698C90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0321-F5C3-9E42-8048-E3576A6E60E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8744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8EED-91D5-7B4A-A84E-5F54C698C90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0321-F5C3-9E42-8048-E3576A6E6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60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8EED-91D5-7B4A-A84E-5F54C698C90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0321-F5C3-9E42-8048-E3576A6E60E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294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8EED-91D5-7B4A-A84E-5F54C698C90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0321-F5C3-9E42-8048-E3576A6E6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94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8EED-91D5-7B4A-A84E-5F54C698C90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0321-F5C3-9E42-8048-E3576A6E6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02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8EED-91D5-7B4A-A84E-5F54C698C90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0321-F5C3-9E42-8048-E3576A6E6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59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F5152-E9D2-4C8E-805E-65F820A94DD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A9CC6-D4D1-457A-BA59-6BB98C8E833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EDBFA-933F-413C-8674-47361A74F35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9C8282-0F8B-4955-BE67-C40436FF4F61}" type="datetime1">
              <a:rPr lang="en-GB"/>
              <a:pPr lvl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054B-E279-45C3-B530-B207E58350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07000-0B3F-477B-A949-0C3712B3B5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7582AA-C15C-40F8-820D-792EDB4848C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392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7CEE9-8BE5-4CE7-AE4D-E9BDFF9ED57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A93D9-40E5-4ECD-902E-656FAFDFAD6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4D3C3-ED38-49AB-82B0-FC7E37C09F4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327B93-1C78-4506-A901-E10605381D35}" type="datetime1">
              <a:rPr lang="en-GB"/>
              <a:pPr lvl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8F6F0-5B18-476B-8DCD-41F4F65FBC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1F68A-6799-4AD0-8809-13CF225BA8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B34A3E-86CA-452A-BDF9-FD5ADEB6BAA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4052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9F9DE-0460-4B5B-B6DD-8E40D404CC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2EEE7-C393-4D81-A3B1-EFE7E81B55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09BFD-B811-47DD-9DC1-36415FA36ED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C178D6-4B4C-4753-A2E3-FA32C417315D}" type="datetime1">
              <a:rPr lang="en-GB"/>
              <a:pPr lvl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921B8-E9EA-4F9C-B004-5DFCB0C9FE9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2C2C3-34E2-4A8F-B086-4900EC05034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E55095-2A65-42B1-900E-A01EB4969CF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21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8EED-91D5-7B4A-A84E-5F54C698C90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0321-F5C3-9E42-8048-E3576A6E6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8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1B80C-A977-41C1-88B6-304CDE8757E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19B8E-2A5F-4E88-9941-24D5CE41C84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36843-E3E3-416E-AF37-DD8884F1E88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6D7B8E-448D-44E2-B15A-DC7DB1A1BCE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C1EDC0-4E6A-4C0C-BD56-BAA206BE99F9}" type="datetime1">
              <a:rPr lang="en-GB"/>
              <a:pPr lvl="0"/>
              <a:t>01/05/2024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B5725-CE79-49F4-9210-57A4C647914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25F79-3623-4C75-9666-1D1EFE07F4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692CBA-5CFC-4B3E-99BD-1A22ECD972A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760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499B-C7AF-4B66-A959-6823E9AD63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28D792-6473-4E3A-983E-239A121C88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BCBDC-F956-4CBF-B0DE-A292A9B955C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D491A3-8919-4601-BA52-7DAC05682CE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AE1A03-1061-4682-A846-9A6FC021BB3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76F83-D76B-4894-B3AD-F00E2D451E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BFE019-CEFD-429A-A3F4-8C089BBB93A3}" type="datetime1">
              <a:rPr lang="en-GB"/>
              <a:pPr lvl="0"/>
              <a:t>01/05/2024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464546-3482-44D0-9C7B-D4EE2F20450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A619B8-84B5-43BB-89D1-79630AD93F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D30B01-826A-4932-882C-C8577FCEDC8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781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99B8-89A7-41D6-8A9A-C8F522645C1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6C0973-10CA-4EC3-8974-BFEA461B63D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9A9B35-DEDC-46BF-B6E2-58AF94ABB8BE}" type="datetime1">
              <a:rPr lang="en-GB"/>
              <a:pPr lvl="0"/>
              <a:t>01/05/2024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D9000A-4403-4C65-AED0-FA7D3268398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93326-9874-4B4B-9766-BB77050D06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7915E5-E98C-48DC-B310-F20F0726930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255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F9AF97-A8EA-4A85-98FF-80D244F2807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FD7894-96D6-493B-9F3D-9F6205EFC46C}" type="datetime1">
              <a:rPr lang="en-GB"/>
              <a:pPr lvl="0"/>
              <a:t>01/05/2024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97296-A46C-4401-A2AA-DB9E388DF3B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61280-270D-4459-BDF0-BA8966D14B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9ABACA-9079-418B-88CD-8CF9DA3EFE4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097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C34F6-B6E5-4BB3-9D7F-AA637559EC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74420-7900-4CAB-A9DD-AC2B6A66BDC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AFD72-2051-4BB0-B3DA-E9DD56DBEB8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F031C-069E-40A3-8CC2-10B6D2D17BC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5B2E49-303A-45ED-BAAB-0CF3C1E26656}" type="datetime1">
              <a:rPr lang="en-GB"/>
              <a:pPr lvl="0"/>
              <a:t>01/05/2024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274C7-80DA-40C2-8A8B-05035758671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CA109-1E51-411C-8DB1-E2AC1D6DCA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AC4688-7D43-4B63-B227-0FEB6036176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835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2FC06-242C-4821-B0A3-8C50E1FA4D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CB6821-C227-46F6-8C40-81248B3FBD5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BFF1D-0406-49FC-A4E7-CD9F4348838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31EC4-6A37-44F2-8B81-D676D9D239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17FEE5-1825-46A9-BA83-F456964D17E4}" type="datetime1">
              <a:rPr lang="en-GB"/>
              <a:pPr lvl="0"/>
              <a:t>01/05/2024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01411-4AC6-4B26-856E-BE2A7E88F0D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DE99C-CF23-4D2C-9B8F-5E2C17F7A8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A15CEA-A141-4D7C-B4DF-179E7AED38B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907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131A-D994-477E-B539-AE4C9A7E591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47083-8C23-4BAC-A3BE-72985B68DC2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0C122-46C4-449E-BB85-048A36D1B1C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70AE87-BB17-4AF5-B0FB-BEA6CA7C4348}" type="datetime1">
              <a:rPr lang="en-GB"/>
              <a:pPr lvl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52A98-4BA9-41C0-A679-0BF76BB711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3BAE2-2A7B-46CA-BC25-A34FC2A983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2189F8-A647-4F5F-B3DC-095C4EBB1CE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849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0F8FD9-1B35-4E97-B37D-B2DB3DEC7A3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D9750-1C47-40E5-8AE4-7263888D989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D6E1C-EC33-46A2-890D-293E3D2B05E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CEFADE-E0B5-4C9A-9B8C-6D9BB672C502}" type="datetime1">
              <a:rPr lang="en-GB"/>
              <a:pPr lvl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35762-D601-422C-896A-3226BD652A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D2AD3-EC21-4257-A6F9-4F5B7E3A82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521E7B-8C93-4A3C-9BE7-7C64A6F9E66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83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8EED-91D5-7B4A-A84E-5F54C698C90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0321-F5C3-9E42-8048-E3576A6E6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4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8EED-91D5-7B4A-A84E-5F54C698C90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0321-F5C3-9E42-8048-E3576A6E6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9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8EED-91D5-7B4A-A84E-5F54C698C90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0321-F5C3-9E42-8048-E3576A6E6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6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8EED-91D5-7B4A-A84E-5F54C698C90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0321-F5C3-9E42-8048-E3576A6E6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0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8EED-91D5-7B4A-A84E-5F54C698C90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0321-F5C3-9E42-8048-E3576A6E6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8EED-91D5-7B4A-A84E-5F54C698C90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0321-F5C3-9E42-8048-E3576A6E6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1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8EED-91D5-7B4A-A84E-5F54C698C90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40321-F5C3-9E42-8048-E3576A6E6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4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F8EED-91D5-7B4A-A84E-5F54C698C90B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5E40321-F5C3-9E42-8048-E3576A6E6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7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9390B5-B0A5-4E07-B7F0-D5505D4C1E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2CBAE-91F8-45AE-A5A9-AAFAEEF6F9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EBC1A-3B56-49AA-ADE8-CD58DB1CEFC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E6FB22B-8CE2-4EC4-8409-53390526B360}" type="datetime1">
              <a:rPr lang="en-GB"/>
              <a:pPr lvl="0"/>
              <a:t>01/05/2024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018B1-166E-4026-A496-C54B52C4E54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1F5A9-142A-47A6-B06D-2C4B05E0D6A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9BE7F87-77F4-40F1-BFCD-379BC62AE5C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3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kethingsaccessible.com/about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124050113?app_id=122963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02B2D-30A7-5746-B7C4-57F07DA617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Lorem ipsum dolor sit </a:t>
            </a:r>
            <a:r>
              <a:rPr lang="en-US" dirty="0" err="1">
                <a:solidFill>
                  <a:schemeClr val="tx1"/>
                </a:solidFill>
              </a:rPr>
              <a:t>amet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consectetur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adipiscing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elit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CEB19-3F04-C444-95C2-8BD018C833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Curabitur</a:t>
            </a:r>
            <a:r>
              <a:rPr lang="en-US" dirty="0"/>
              <a:t> at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3CABF-0875-4282-80E9-4F949F776F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119192" y="171508"/>
            <a:ext cx="2603571" cy="590143"/>
          </a:xfrm>
          <a:prstGeom prst="rect">
            <a:avLst/>
          </a:prstGeom>
        </p:spPr>
      </p:pic>
      <p:pic>
        <p:nvPicPr>
          <p:cNvPr id="7" name="Image1 Copy 1">
            <a:extLst>
              <a:ext uri="{FF2B5EF4-FFF2-40B4-BE49-F238E27FC236}">
                <a16:creationId xmlns:a16="http://schemas.microsoft.com/office/drawing/2014/main" id="{1794BDF0-F9AA-BF22-E4F3-F3BD118AC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9150" y="6053137"/>
            <a:ext cx="2505978" cy="6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36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4CCAF-025E-B547-8277-5DFB016EB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Morbi semper dolor </a:t>
            </a:r>
            <a:r>
              <a:rPr lang="en-US" dirty="0" err="1"/>
              <a:t>eget</a:t>
            </a:r>
            <a:r>
              <a:rPr lang="en-US" dirty="0"/>
              <a:t> mi </a:t>
            </a:r>
            <a:r>
              <a:rPr lang="en-US" dirty="0" err="1"/>
              <a:t>tempor</a:t>
            </a:r>
            <a:r>
              <a:rPr lang="en-US" dirty="0"/>
              <a:t>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E4C298-EFAE-4D6B-9962-6CD391460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1662113"/>
            <a:ext cx="9421812" cy="43799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Mi </a:t>
            </a:r>
            <a:r>
              <a:rPr lang="en-US" b="1" dirty="0" err="1"/>
              <a:t>tempor</a:t>
            </a:r>
            <a:endParaRPr lang="en-GB" sz="1800" b="1" dirty="0"/>
          </a:p>
          <a:p>
            <a:r>
              <a:rPr lang="en-GB" sz="2000" dirty="0" err="1"/>
              <a:t>Dapibus</a:t>
            </a:r>
            <a:endParaRPr lang="en-GB" sz="2000" dirty="0"/>
          </a:p>
          <a:p>
            <a:r>
              <a:rPr lang="en-GB" sz="2000" dirty="0" err="1"/>
              <a:t>Feugiat</a:t>
            </a:r>
            <a:r>
              <a:rPr lang="en-GB" sz="2000" dirty="0"/>
              <a:t> in </a:t>
            </a:r>
            <a:r>
              <a:rPr lang="en-GB" sz="2000" dirty="0" err="1"/>
              <a:t>massa</a:t>
            </a:r>
            <a:r>
              <a:rPr lang="en-GB" sz="2000" dirty="0"/>
              <a:t> </a:t>
            </a:r>
          </a:p>
          <a:p>
            <a:r>
              <a:rPr lang="en-GB" sz="2000" dirty="0" err="1"/>
              <a:t>Tempor</a:t>
            </a:r>
            <a:endParaRPr lang="en-GB" sz="2000" dirty="0"/>
          </a:p>
          <a:p>
            <a:r>
              <a:rPr lang="en-GB" sz="2000" dirty="0" err="1"/>
              <a:t>Praesent</a:t>
            </a:r>
            <a:r>
              <a:rPr lang="en-GB" sz="2000" dirty="0"/>
              <a:t> </a:t>
            </a:r>
            <a:r>
              <a:rPr lang="en-GB" sz="2000" dirty="0" err="1"/>
              <a:t>eu</a:t>
            </a:r>
            <a:r>
              <a:rPr lang="en-GB" sz="2000" dirty="0"/>
              <a:t> </a:t>
            </a:r>
            <a:r>
              <a:rPr lang="en-GB" sz="2000" dirty="0" err="1"/>
              <a:t>quam</a:t>
            </a:r>
            <a:r>
              <a:rPr lang="en-GB" sz="2000" dirty="0"/>
              <a:t> </a:t>
            </a:r>
          </a:p>
          <a:p>
            <a:r>
              <a:rPr lang="en-GB" sz="2000" dirty="0" err="1"/>
              <a:t>Tristique</a:t>
            </a:r>
            <a:r>
              <a:rPr lang="en-GB" sz="2000" dirty="0"/>
              <a:t> </a:t>
            </a:r>
            <a:r>
              <a:rPr lang="en-GB" sz="2000" dirty="0" err="1"/>
              <a:t>urna</a:t>
            </a:r>
            <a:r>
              <a:rPr lang="en-GB" sz="2000" dirty="0"/>
              <a:t> </a:t>
            </a:r>
          </a:p>
          <a:p>
            <a:r>
              <a:rPr lang="en-GB" sz="2000" dirty="0" err="1"/>
              <a:t>Vulputate</a:t>
            </a:r>
            <a:endParaRPr lang="en-GB" sz="2000" dirty="0"/>
          </a:p>
          <a:p>
            <a:r>
              <a:rPr lang="en-GB" sz="2000" dirty="0"/>
              <a:t>Gravida </a:t>
            </a:r>
            <a:r>
              <a:rPr lang="en-GB" sz="2000" dirty="0" err="1"/>
              <a:t>leo</a:t>
            </a:r>
            <a:endParaRPr lang="en-GB" sz="2000" dirty="0"/>
          </a:p>
          <a:p>
            <a:r>
              <a:rPr lang="en-GB" sz="2000" dirty="0" err="1"/>
              <a:t>Ultricies</a:t>
            </a:r>
            <a:endParaRPr lang="en-GB" sz="2000" dirty="0"/>
          </a:p>
          <a:p>
            <a:r>
              <a:rPr lang="en-GB" sz="2000" dirty="0"/>
              <a:t>Habitant </a:t>
            </a:r>
            <a:r>
              <a:rPr lang="en-GB" sz="2000" dirty="0" err="1"/>
              <a:t>morbi</a:t>
            </a: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31F03E-1CF7-403C-A515-823BAB3058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76594" y="73106"/>
            <a:ext cx="2366884" cy="5364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C79E9C-34E2-7521-E8F8-A8A45425FEBA}"/>
              </a:ext>
            </a:extLst>
          </p:cNvPr>
          <p:cNvSpPr txBox="1"/>
          <p:nvPr/>
        </p:nvSpPr>
        <p:spPr>
          <a:xfrm>
            <a:off x="4831773" y="1672504"/>
            <a:ext cx="2535382" cy="6140142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en-GB" b="1" dirty="0" err="1"/>
              <a:t>Venenatis</a:t>
            </a:r>
            <a:endParaRPr lang="en-GB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Mauris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ultricies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Malesuada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fames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Felis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sed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tellu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Porttitor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neque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Scelerisque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rhoncus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Tellus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Consectetur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063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4CCAF-025E-B547-8277-5DFB016EB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Proin </a:t>
            </a:r>
            <a:r>
              <a:rPr lang="en-US" dirty="0" err="1"/>
              <a:t>eget</a:t>
            </a:r>
            <a:r>
              <a:rPr lang="en-US" dirty="0"/>
              <a:t> pulvinar </a:t>
            </a:r>
            <a:r>
              <a:rPr lang="en-US" dirty="0" err="1"/>
              <a:t>quam</a:t>
            </a:r>
            <a:endParaRPr lang="en-US" dirty="0"/>
          </a:p>
        </p:txBody>
      </p:sp>
      <p:pic>
        <p:nvPicPr>
          <p:cNvPr id="4" name="Content Placeholder 3" descr="Pyramid with levels with solid fill">
            <a:extLst>
              <a:ext uri="{FF2B5EF4-FFF2-40B4-BE49-F238E27FC236}">
                <a16:creationId xmlns:a16="http://schemas.microsoft.com/office/drawing/2014/main" id="{E07CF680-C3B4-411F-9EC8-0E805E428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394952" y="1662113"/>
            <a:ext cx="5987633" cy="43799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8F0800-7CF3-45C1-8944-E6E40F292E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025053" y="73106"/>
            <a:ext cx="2366884" cy="5364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B95FE2-0090-DC25-428B-FC0D9328ACE4}"/>
              </a:ext>
            </a:extLst>
          </p:cNvPr>
          <p:cNvSpPr txBox="1"/>
          <p:nvPr/>
        </p:nvSpPr>
        <p:spPr>
          <a:xfrm>
            <a:off x="4742121" y="3429000"/>
            <a:ext cx="145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Venenatis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00F836-1C65-C702-29DE-2A47F07DBEA6}"/>
              </a:ext>
            </a:extLst>
          </p:cNvPr>
          <p:cNvSpPr txBox="1"/>
          <p:nvPr/>
        </p:nvSpPr>
        <p:spPr>
          <a:xfrm>
            <a:off x="5246198" y="2603096"/>
            <a:ext cx="59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BA35B5-4BEA-1515-98A4-0A985CDBC6D0}"/>
              </a:ext>
            </a:extLst>
          </p:cNvPr>
          <p:cNvSpPr txBox="1"/>
          <p:nvPr/>
        </p:nvSpPr>
        <p:spPr>
          <a:xfrm>
            <a:off x="4554279" y="4101696"/>
            <a:ext cx="1541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Pellentesque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A551FB-8D22-E592-C9E9-8D350BC0505B}"/>
              </a:ext>
            </a:extLst>
          </p:cNvPr>
          <p:cNvSpPr txBox="1"/>
          <p:nvPr/>
        </p:nvSpPr>
        <p:spPr>
          <a:xfrm>
            <a:off x="3789537" y="4887194"/>
            <a:ext cx="324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 </a:t>
            </a:r>
            <a:r>
              <a:rPr lang="en-GB" dirty="0" err="1">
                <a:solidFill>
                  <a:schemeClr val="bg1"/>
                </a:solidFill>
              </a:rPr>
              <a:t>bibendum</a:t>
            </a:r>
            <a:r>
              <a:rPr lang="en-GB" dirty="0">
                <a:solidFill>
                  <a:schemeClr val="bg1"/>
                </a:solidFill>
              </a:rPr>
              <a:t> nisi </a:t>
            </a:r>
            <a:r>
              <a:rPr lang="en-GB" dirty="0" err="1">
                <a:solidFill>
                  <a:schemeClr val="bg1"/>
                </a:solidFill>
              </a:rPr>
              <a:t>consectetur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03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4CCAF-025E-B547-8277-5DFB016EB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Aenean ac </a:t>
            </a:r>
            <a:r>
              <a:rPr lang="en-US" dirty="0" err="1"/>
              <a:t>scelerisque</a:t>
            </a:r>
            <a:r>
              <a:rPr lang="en-US" dirty="0"/>
              <a:t> ex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8F0800-7CF3-45C1-8944-E6E40F292E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25053" y="73106"/>
            <a:ext cx="2366884" cy="53649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630EAB-CA12-6C80-1F25-930EF5753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2676998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C84D17-811E-89EF-9CE6-AFD42D554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42" y="2020413"/>
            <a:ext cx="9129968" cy="28171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0FA010-3311-9F9F-E129-EF77AFD5A2EF}"/>
              </a:ext>
            </a:extLst>
          </p:cNvPr>
          <p:cNvSpPr txBox="1"/>
          <p:nvPr/>
        </p:nvSpPr>
        <p:spPr>
          <a:xfrm>
            <a:off x="3026229" y="4953000"/>
            <a:ext cx="5475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https://www.makethingsaccessible.com/about/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870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06A2E-6FDC-374A-BDBA-63CC4D7C3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Fames ac ante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F2477-881C-4E4E-B181-8E54B9058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0873"/>
            <a:ext cx="10240048" cy="4600489"/>
          </a:xfrm>
        </p:spPr>
        <p:txBody>
          <a:bodyPr>
            <a:noAutofit/>
          </a:bodyPr>
          <a:lstStyle/>
          <a:p>
            <a:r>
              <a:rPr lang="en-GB" dirty="0"/>
              <a:t>Fames ac ante (1999) </a:t>
            </a:r>
            <a:r>
              <a:rPr lang="en-GB" dirty="0" err="1"/>
              <a:t>dignissim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10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sapien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.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 :</a:t>
            </a:r>
          </a:p>
          <a:p>
            <a:endParaRPr lang="en-GB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EB2478-A946-4B51-8966-05033F92D5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64052" y="73106"/>
            <a:ext cx="2366884" cy="536494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D67E4D9-2DF0-4E68-AD30-9DEFE9160D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448585"/>
              </p:ext>
            </p:extLst>
          </p:nvPr>
        </p:nvGraphicFramePr>
        <p:xfrm>
          <a:off x="954424" y="2402840"/>
          <a:ext cx="899314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6570">
                  <a:extLst>
                    <a:ext uri="{9D8B030D-6E8A-4147-A177-3AD203B41FA5}">
                      <a16:colId xmlns:a16="http://schemas.microsoft.com/office/drawing/2014/main" val="2537612088"/>
                    </a:ext>
                  </a:extLst>
                </a:gridCol>
                <a:gridCol w="4496570">
                  <a:extLst>
                    <a:ext uri="{9D8B030D-6E8A-4147-A177-3AD203B41FA5}">
                      <a16:colId xmlns:a16="http://schemas.microsoft.com/office/drawing/2014/main" val="28104035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1 A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tincidunt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magna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Phasellus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nulla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dui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300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 Aenean ac </a:t>
                      </a:r>
                      <a:r>
                        <a:rPr lang="en-GB" dirty="0" err="1"/>
                        <a:t>scelerisque</a:t>
                      </a:r>
                      <a:r>
                        <a:rPr lang="en-GB" dirty="0"/>
                        <a:t> 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 </a:t>
                      </a:r>
                      <a:r>
                        <a:rPr lang="en-GB" dirty="0" err="1"/>
                        <a:t>Aliquam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erat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volutpat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63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 Sed gravida </a:t>
                      </a:r>
                      <a:r>
                        <a:rPr lang="en-GB" dirty="0" err="1"/>
                        <a:t>leo</a:t>
                      </a:r>
                      <a:r>
                        <a:rPr lang="en-GB" dirty="0"/>
                        <a:t>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 </a:t>
                      </a:r>
                      <a:r>
                        <a:rPr lang="pt-BR" dirty="0"/>
                        <a:t>Lacinia dignissim vel dapibus sem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217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 </a:t>
                      </a:r>
                      <a:r>
                        <a:rPr lang="en-GB" dirty="0" err="1"/>
                        <a:t>Egestas</a:t>
                      </a:r>
                      <a:r>
                        <a:rPr lang="en-GB" dirty="0"/>
                        <a:t> non at </a:t>
                      </a:r>
                      <a:r>
                        <a:rPr lang="en-GB" dirty="0" err="1"/>
                        <a:t>mauris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 </a:t>
                      </a:r>
                      <a:r>
                        <a:rPr lang="pt-BR" dirty="0"/>
                        <a:t>Malesuada fames ac turpis egestas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243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 Morbi semper </a:t>
                      </a:r>
                      <a:r>
                        <a:rPr lang="en-GB" dirty="0" err="1"/>
                        <a:t>dolor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eget</a:t>
                      </a:r>
                      <a:r>
                        <a:rPr lang="en-GB" dirty="0"/>
                        <a:t> mi </a:t>
                      </a:r>
                      <a:r>
                        <a:rPr lang="en-GB" dirty="0" err="1"/>
                        <a:t>tempor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 </a:t>
                      </a:r>
                      <a:r>
                        <a:rPr lang="en-GB" dirty="0" err="1"/>
                        <a:t>Laoreet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justo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iaculis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001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450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Aenean ac </a:t>
            </a:r>
            <a:r>
              <a:rPr lang="en-GB" dirty="0" err="1"/>
              <a:t>scelerisque</a:t>
            </a:r>
            <a:r>
              <a:rPr lang="en-GB" dirty="0"/>
              <a:t> ex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207767"/>
              </p:ext>
            </p:extLst>
          </p:nvPr>
        </p:nvGraphicFramePr>
        <p:xfrm>
          <a:off x="1981199" y="1600201"/>
          <a:ext cx="859666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890780" y="3126590"/>
            <a:ext cx="1324900" cy="662450"/>
            <a:chOff x="498059" y="941940"/>
            <a:chExt cx="1324900" cy="662450"/>
          </a:xfrm>
          <a:scene3d>
            <a:camera prst="orthographicFront"/>
            <a:lightRig rig="chilly" dir="t"/>
          </a:scene3d>
        </p:grpSpPr>
        <p:sp>
          <p:nvSpPr>
            <p:cNvPr id="7" name="Rectangle 6"/>
            <p:cNvSpPr/>
            <p:nvPr/>
          </p:nvSpPr>
          <p:spPr>
            <a:xfrm>
              <a:off x="498059" y="941940"/>
              <a:ext cx="1324900" cy="662450"/>
            </a:xfrm>
            <a:prstGeom prst="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8059" y="941940"/>
              <a:ext cx="1324900" cy="6624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solidFill>
                    <a:schemeClr val="tx1"/>
                  </a:solidFill>
                </a:rPr>
                <a:t>Aenean</a:t>
              </a:r>
            </a:p>
          </p:txBody>
        </p:sp>
      </p:grpSp>
      <p:cxnSp>
        <p:nvCxnSpPr>
          <p:cNvPr id="10" name="Connector: Elbow 9"/>
          <p:cNvCxnSpPr/>
          <p:nvPr/>
        </p:nvCxnSpPr>
        <p:spPr>
          <a:xfrm flipV="1">
            <a:off x="3215680" y="3212977"/>
            <a:ext cx="4320480" cy="216025"/>
          </a:xfrm>
          <a:prstGeom prst="bentConnector3">
            <a:avLst>
              <a:gd name="adj1" fmla="val 100025"/>
            </a:avLst>
          </a:prstGeom>
          <a:ln w="190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/>
          <p:cNvCxnSpPr/>
          <p:nvPr/>
        </p:nvCxnSpPr>
        <p:spPr>
          <a:xfrm flipV="1">
            <a:off x="3215680" y="3212976"/>
            <a:ext cx="2808312" cy="172830"/>
          </a:xfrm>
          <a:prstGeom prst="bentConnector3">
            <a:avLst>
              <a:gd name="adj1" fmla="val 100386"/>
            </a:avLst>
          </a:prstGeom>
          <a:ln w="190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/>
          <p:cNvCxnSpPr/>
          <p:nvPr/>
        </p:nvCxnSpPr>
        <p:spPr>
          <a:xfrm flipV="1">
            <a:off x="3215680" y="3212977"/>
            <a:ext cx="1368152" cy="129583"/>
          </a:xfrm>
          <a:prstGeom prst="bentConnector3">
            <a:avLst>
              <a:gd name="adj1" fmla="val 99760"/>
            </a:avLst>
          </a:prstGeom>
          <a:ln w="190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882318" y="1189344"/>
            <a:ext cx="20872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Nullam</a:t>
            </a:r>
            <a:r>
              <a:rPr lang="en-GB" sz="1200" dirty="0"/>
              <a:t> </a:t>
            </a:r>
            <a:r>
              <a:rPr lang="en-GB" sz="1200" dirty="0" err="1"/>
              <a:t>placerat</a:t>
            </a:r>
            <a:r>
              <a:rPr lang="en-GB" sz="1200" dirty="0"/>
              <a:t>, </a:t>
            </a:r>
            <a:r>
              <a:rPr lang="en-GB" sz="1200" dirty="0" err="1"/>
              <a:t>nunc</a:t>
            </a:r>
            <a:r>
              <a:rPr lang="en-GB" sz="1200" dirty="0"/>
              <a:t> </a:t>
            </a:r>
            <a:r>
              <a:rPr lang="en-GB" sz="1200" dirty="0" err="1"/>
              <a:t>quis</a:t>
            </a:r>
            <a:r>
              <a:rPr lang="en-GB" sz="1200" dirty="0"/>
              <a:t> </a:t>
            </a:r>
            <a:r>
              <a:rPr lang="en-GB" sz="1200" dirty="0" err="1"/>
              <a:t>luctus</a:t>
            </a:r>
            <a:r>
              <a:rPr lang="en-GB" sz="1200" dirty="0"/>
              <a:t> </a:t>
            </a:r>
            <a:r>
              <a:rPr lang="en-GB" sz="1200" dirty="0" err="1"/>
              <a:t>luctus</a:t>
            </a:r>
            <a:r>
              <a:rPr lang="en-GB" sz="1200" dirty="0"/>
              <a:t>, ligula </a:t>
            </a:r>
            <a:r>
              <a:rPr lang="en-GB" sz="1200" dirty="0" err="1"/>
              <a:t>neque</a:t>
            </a:r>
            <a:r>
              <a:rPr lang="en-GB" sz="1200" dirty="0"/>
              <a:t> </a:t>
            </a:r>
            <a:r>
              <a:rPr lang="en-GB" sz="1200" dirty="0" err="1"/>
              <a:t>finibus</a:t>
            </a:r>
            <a:r>
              <a:rPr lang="en-GB" sz="1200" dirty="0"/>
              <a:t> mi head level.</a:t>
            </a:r>
          </a:p>
          <a:p>
            <a:endParaRPr lang="en-GB" sz="1200" dirty="0"/>
          </a:p>
          <a:p>
            <a:r>
              <a:rPr lang="fr-FR" sz="1200" dirty="0" err="1"/>
              <a:t>Pellentesque</a:t>
            </a:r>
            <a:r>
              <a:rPr lang="fr-FR" sz="1200" dirty="0"/>
              <a:t> habitant morbi tristique </a:t>
            </a:r>
            <a:r>
              <a:rPr lang="fr-FR" sz="1200" dirty="0" err="1"/>
              <a:t>senectus</a:t>
            </a:r>
            <a:r>
              <a:rPr lang="fr-FR" sz="1200" dirty="0"/>
              <a:t> et </a:t>
            </a:r>
            <a:r>
              <a:rPr lang="fr-FR" sz="1200" dirty="0" err="1"/>
              <a:t>netus</a:t>
            </a:r>
            <a:r>
              <a:rPr lang="fr-FR" sz="1200" dirty="0"/>
              <a:t> et </a:t>
            </a:r>
            <a:r>
              <a:rPr lang="fr-FR" sz="1200" dirty="0" err="1"/>
              <a:t>malesuada</a:t>
            </a:r>
            <a:r>
              <a:rPr lang="fr-FR" sz="1200" dirty="0"/>
              <a:t> </a:t>
            </a:r>
            <a:r>
              <a:rPr lang="fr-FR" sz="1200" dirty="0" err="1"/>
              <a:t>fames</a:t>
            </a:r>
            <a:r>
              <a:rPr lang="fr-FR" sz="1200" dirty="0"/>
              <a:t> </a:t>
            </a:r>
            <a:r>
              <a:rPr lang="fr-FR" sz="1200" dirty="0" err="1"/>
              <a:t>ac</a:t>
            </a:r>
            <a:r>
              <a:rPr lang="fr-FR" sz="1200" dirty="0"/>
              <a:t> </a:t>
            </a:r>
            <a:r>
              <a:rPr lang="fr-FR" sz="1200" dirty="0" err="1"/>
              <a:t>turpis</a:t>
            </a:r>
            <a:r>
              <a:rPr lang="fr-FR" sz="1200" dirty="0"/>
              <a:t> </a:t>
            </a:r>
            <a:r>
              <a:rPr lang="fr-FR" sz="1200" dirty="0" err="1"/>
              <a:t>egestas</a:t>
            </a:r>
            <a:r>
              <a:rPr lang="fr-FR" sz="1200" dirty="0"/>
              <a:t>.</a:t>
            </a:r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Proin </a:t>
            </a:r>
            <a:r>
              <a:rPr lang="en-GB" sz="1200" dirty="0" err="1"/>
              <a:t>ultricies</a:t>
            </a:r>
            <a:r>
              <a:rPr lang="en-GB" sz="1200" dirty="0"/>
              <a:t> </a:t>
            </a:r>
            <a:r>
              <a:rPr lang="en-GB" sz="1200" dirty="0" err="1"/>
              <a:t>condimentum</a:t>
            </a:r>
            <a:r>
              <a:rPr lang="en-GB" sz="1200" dirty="0"/>
              <a:t> </a:t>
            </a:r>
            <a:r>
              <a:rPr lang="en-GB" sz="1200" dirty="0" err="1"/>
              <a:t>risus</a:t>
            </a:r>
            <a:r>
              <a:rPr lang="en-GB" sz="1200" dirty="0"/>
              <a:t>, </a:t>
            </a:r>
            <a:r>
              <a:rPr lang="en-GB" sz="1200" dirty="0" err="1"/>
              <a:t>eu</a:t>
            </a:r>
            <a:r>
              <a:rPr lang="en-GB" sz="1200" dirty="0"/>
              <a:t> </a:t>
            </a:r>
            <a:r>
              <a:rPr lang="en-GB" sz="1200" dirty="0" err="1"/>
              <a:t>facilisis</a:t>
            </a:r>
            <a:r>
              <a:rPr lang="en-GB" sz="1200" dirty="0"/>
              <a:t> </a:t>
            </a:r>
            <a:r>
              <a:rPr lang="en-GB" sz="1200" dirty="0" err="1"/>
              <a:t>tortor</a:t>
            </a:r>
            <a:r>
              <a:rPr lang="en-GB" sz="1200" dirty="0"/>
              <a:t> </a:t>
            </a:r>
            <a:r>
              <a:rPr lang="en-GB" sz="1200" dirty="0" err="1"/>
              <a:t>eleifend</a:t>
            </a:r>
            <a:r>
              <a:rPr lang="en-GB" sz="1200" dirty="0"/>
              <a:t> non.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9B7A97-FE20-4253-8DB1-87167F040E8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030225" y="92716"/>
            <a:ext cx="236688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82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592598" y="2936842"/>
            <a:ext cx="7767020" cy="2366682"/>
            <a:chOff x="2130015" y="2398955"/>
            <a:chExt cx="7767020" cy="2366682"/>
          </a:xfrm>
        </p:grpSpPr>
        <p:sp>
          <p:nvSpPr>
            <p:cNvPr id="5" name="Rounded Rectangle 4"/>
            <p:cNvSpPr/>
            <p:nvPr/>
          </p:nvSpPr>
          <p:spPr>
            <a:xfrm>
              <a:off x="2130015" y="2398955"/>
              <a:ext cx="4765637" cy="236668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Dapibus</a:t>
              </a:r>
              <a:r>
                <a:rPr lang="en-GB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GB" dirty="0" err="1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sem</a:t>
              </a:r>
              <a:endParaRPr lang="en-GB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Diamond 5"/>
            <p:cNvSpPr/>
            <p:nvPr/>
          </p:nvSpPr>
          <p:spPr>
            <a:xfrm>
              <a:off x="7530354" y="2398955"/>
              <a:ext cx="2366681" cy="236668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Facilisis</a:t>
              </a:r>
              <a:r>
                <a:rPr lang="en-GB" dirty="0"/>
                <a:t> </a:t>
              </a:r>
              <a:r>
                <a:rPr lang="en-GB" dirty="0" err="1"/>
                <a:t>tortor</a:t>
              </a:r>
              <a:endParaRPr lang="en-GB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1823" y="2183802"/>
            <a:ext cx="1721223" cy="430305"/>
            <a:chOff x="2119257" y="2398955"/>
            <a:chExt cx="7777778" cy="2366682"/>
          </a:xfrm>
          <a:solidFill>
            <a:schemeClr val="accent4">
              <a:lumMod val="75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2119257" y="2398955"/>
              <a:ext cx="5411096" cy="236668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Sagittis</a:t>
              </a:r>
              <a:endParaRPr lang="en-GB" dirty="0"/>
            </a:p>
          </p:txBody>
        </p:sp>
        <p:sp>
          <p:nvSpPr>
            <p:cNvPr id="9" name="Diamond 8"/>
            <p:cNvSpPr/>
            <p:nvPr/>
          </p:nvSpPr>
          <p:spPr>
            <a:xfrm>
              <a:off x="7530354" y="2398955"/>
              <a:ext cx="2366681" cy="2366682"/>
            </a:xfrm>
            <a:prstGeom prst="diamon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95944" y="4841859"/>
            <a:ext cx="228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Felis </a:t>
            </a:r>
            <a:r>
              <a:rPr lang="en-GB" sz="1200" dirty="0" err="1"/>
              <a:t>sed</a:t>
            </a:r>
            <a:r>
              <a:rPr lang="en-GB" sz="1200" dirty="0"/>
              <a:t> </a:t>
            </a:r>
            <a:r>
              <a:rPr lang="en-GB" sz="1200" dirty="0" err="1"/>
              <a:t>tellus</a:t>
            </a:r>
            <a:r>
              <a:rPr lang="en-GB" sz="1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Ligula </a:t>
            </a:r>
            <a:r>
              <a:rPr lang="en-GB" sz="1200" dirty="0" err="1"/>
              <a:t>neque</a:t>
            </a:r>
            <a:endParaRPr lang="en-GB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346388-D866-4ABD-8D29-29A7F708B8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48459" y="96764"/>
            <a:ext cx="2366884" cy="53649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F381341-5787-4F6A-9DB6-8CE143774812}"/>
              </a:ext>
            </a:extLst>
          </p:cNvPr>
          <p:cNvSpPr/>
          <p:nvPr/>
        </p:nvSpPr>
        <p:spPr>
          <a:xfrm>
            <a:off x="8405991" y="59868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Proin </a:t>
            </a:r>
            <a:r>
              <a:rPr lang="en-GB" dirty="0" err="1"/>
              <a:t>eget</a:t>
            </a:r>
            <a:r>
              <a:rPr lang="en-GB" dirty="0"/>
              <a:t> pulvinar </a:t>
            </a:r>
            <a:r>
              <a:rPr lang="en-GB" dirty="0" err="1"/>
              <a:t>quam</a:t>
            </a:r>
            <a:r>
              <a:rPr lang="en-GB" dirty="0"/>
              <a:t> </a:t>
            </a:r>
          </a:p>
          <a:p>
            <a:r>
              <a:rPr lang="en-GB" dirty="0"/>
              <a:t>Bibendum nisi </a:t>
            </a:r>
            <a:r>
              <a:rPr lang="en-GB" dirty="0" err="1"/>
              <a:t>consectetur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AB1159-1CAE-03F7-3DF4-7082B4369B8B}"/>
              </a:ext>
            </a:extLst>
          </p:cNvPr>
          <p:cNvSpPr txBox="1"/>
          <p:nvPr/>
        </p:nvSpPr>
        <p:spPr>
          <a:xfrm>
            <a:off x="677334" y="5575174"/>
            <a:ext cx="5327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dirty="0" err="1"/>
              <a:t>Laoreet</a:t>
            </a:r>
            <a:endParaRPr lang="en-GB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nunc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21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EFC20-267D-4432-A25F-DD4404CC5E4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err="1"/>
              <a:t>Nullam</a:t>
            </a:r>
            <a:r>
              <a:rPr lang="en-GB" dirty="0"/>
              <a:t> </a:t>
            </a:r>
            <a:r>
              <a:rPr lang="en-GB" dirty="0" err="1"/>
              <a:t>placerat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AC3B4-5BC7-4B21-BC90-EFC9EE1B7DE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997311" cy="4351336"/>
          </a:xfrm>
        </p:spPr>
        <p:txBody>
          <a:bodyPr>
            <a:normAutofit/>
          </a:bodyPr>
          <a:lstStyle/>
          <a:p>
            <a:pPr lvl="0">
              <a:lnSpc>
                <a:spcPct val="70000"/>
              </a:lnSpc>
            </a:pPr>
            <a:r>
              <a:rPr lang="en-GB" sz="2400" dirty="0"/>
              <a:t>Lorem ipsum </a:t>
            </a:r>
            <a:r>
              <a:rPr lang="en-GB" sz="2400" dirty="0" err="1"/>
              <a:t>dolor</a:t>
            </a:r>
            <a:r>
              <a:rPr lang="en-GB" sz="2400" dirty="0"/>
              <a:t> sit </a:t>
            </a:r>
            <a:r>
              <a:rPr lang="en-GB" sz="2400" dirty="0" err="1"/>
              <a:t>amet</a:t>
            </a:r>
            <a:r>
              <a:rPr lang="en-GB" sz="2400" dirty="0"/>
              <a:t>, </a:t>
            </a:r>
            <a:r>
              <a:rPr lang="en-GB" sz="2400" dirty="0" err="1"/>
              <a:t>consectetur</a:t>
            </a:r>
            <a:r>
              <a:rPr lang="en-GB" sz="2400" dirty="0"/>
              <a:t> </a:t>
            </a:r>
            <a:r>
              <a:rPr lang="en-GB" sz="2400" dirty="0" err="1"/>
              <a:t>adipiscing</a:t>
            </a:r>
            <a:r>
              <a:rPr lang="en-GB" sz="2400" dirty="0"/>
              <a:t> </a:t>
            </a:r>
            <a:r>
              <a:rPr lang="en-GB" sz="2400" dirty="0" err="1"/>
              <a:t>elit</a:t>
            </a:r>
            <a:endParaRPr lang="en-GB" sz="2400" dirty="0"/>
          </a:p>
          <a:p>
            <a:pPr lvl="0">
              <a:lnSpc>
                <a:spcPct val="70000"/>
              </a:lnSpc>
            </a:pPr>
            <a:r>
              <a:rPr lang="en-GB" sz="2400" dirty="0" err="1"/>
              <a:t>Nullam</a:t>
            </a:r>
            <a:r>
              <a:rPr lang="en-GB" sz="2400" dirty="0"/>
              <a:t> </a:t>
            </a:r>
            <a:r>
              <a:rPr lang="en-GB" sz="2400" dirty="0" err="1"/>
              <a:t>placerat</a:t>
            </a:r>
            <a:r>
              <a:rPr lang="en-GB" sz="2400" dirty="0"/>
              <a:t>, </a:t>
            </a:r>
            <a:r>
              <a:rPr lang="en-GB" sz="2400" dirty="0" err="1"/>
              <a:t>nunc</a:t>
            </a:r>
            <a:r>
              <a:rPr lang="en-GB" sz="2400" dirty="0"/>
              <a:t> </a:t>
            </a:r>
            <a:r>
              <a:rPr lang="en-GB" sz="2400" dirty="0" err="1"/>
              <a:t>quis</a:t>
            </a:r>
            <a:r>
              <a:rPr lang="en-GB" sz="2400" dirty="0"/>
              <a:t> </a:t>
            </a:r>
            <a:r>
              <a:rPr lang="en-GB" sz="2400" dirty="0" err="1"/>
              <a:t>luctus</a:t>
            </a:r>
            <a:r>
              <a:rPr lang="en-GB" sz="2400" dirty="0"/>
              <a:t> </a:t>
            </a:r>
            <a:r>
              <a:rPr lang="en-GB" sz="2400" dirty="0" err="1"/>
              <a:t>luctus</a:t>
            </a:r>
            <a:r>
              <a:rPr lang="en-GB" sz="2400" dirty="0"/>
              <a:t>, ligula </a:t>
            </a:r>
            <a:r>
              <a:rPr lang="en-GB" sz="2400" dirty="0" err="1"/>
              <a:t>neque</a:t>
            </a:r>
            <a:r>
              <a:rPr lang="en-GB" sz="2400" dirty="0"/>
              <a:t> </a:t>
            </a:r>
            <a:r>
              <a:rPr lang="en-GB" sz="2400" dirty="0" err="1"/>
              <a:t>finibus</a:t>
            </a:r>
            <a:r>
              <a:rPr lang="en-GB" sz="2400" dirty="0"/>
              <a:t> mi, </a:t>
            </a:r>
            <a:r>
              <a:rPr lang="en-GB" sz="2400" dirty="0" err="1"/>
              <a:t>nec</a:t>
            </a:r>
            <a:r>
              <a:rPr lang="en-GB" sz="2400" dirty="0"/>
              <a:t> </a:t>
            </a:r>
            <a:r>
              <a:rPr lang="en-GB" sz="2400" dirty="0" err="1"/>
              <a:t>faucibus</a:t>
            </a:r>
            <a:r>
              <a:rPr lang="en-GB" sz="2400" dirty="0"/>
              <a:t> eros </a:t>
            </a:r>
            <a:r>
              <a:rPr lang="en-GB" sz="2400" dirty="0" err="1"/>
              <a:t>felis</a:t>
            </a:r>
            <a:r>
              <a:rPr lang="en-GB" sz="2400" dirty="0"/>
              <a:t> </a:t>
            </a:r>
            <a:r>
              <a:rPr lang="en-GB" sz="2400" dirty="0" err="1"/>
              <a:t>sed</a:t>
            </a:r>
            <a:r>
              <a:rPr lang="en-GB" sz="2400" dirty="0"/>
              <a:t> </a:t>
            </a:r>
            <a:r>
              <a:rPr lang="en-GB" sz="2400" dirty="0" err="1"/>
              <a:t>tellus</a:t>
            </a:r>
            <a:endParaRPr lang="en-GB" sz="2400" dirty="0"/>
          </a:p>
          <a:p>
            <a:pPr lvl="0">
              <a:lnSpc>
                <a:spcPct val="70000"/>
              </a:lnSpc>
            </a:pPr>
            <a:r>
              <a:rPr lang="en-GB" sz="2400" dirty="0"/>
              <a:t>In </a:t>
            </a:r>
            <a:r>
              <a:rPr lang="en-GB" sz="2400" dirty="0" err="1"/>
              <a:t>tempor</a:t>
            </a:r>
            <a:r>
              <a:rPr lang="en-GB" sz="2400" dirty="0"/>
              <a:t> </a:t>
            </a:r>
            <a:r>
              <a:rPr lang="en-GB" sz="2400" dirty="0" err="1"/>
              <a:t>elit</a:t>
            </a:r>
            <a:r>
              <a:rPr lang="en-GB" sz="2400" dirty="0"/>
              <a:t> </a:t>
            </a:r>
            <a:r>
              <a:rPr lang="en-GB" sz="2400" dirty="0" err="1"/>
              <a:t>eu</a:t>
            </a:r>
            <a:r>
              <a:rPr lang="en-GB" sz="2400" dirty="0"/>
              <a:t> lorem </a:t>
            </a:r>
            <a:r>
              <a:rPr lang="en-GB" sz="2400" dirty="0" err="1"/>
              <a:t>facilisis</a:t>
            </a:r>
            <a:r>
              <a:rPr lang="en-GB" sz="2400" dirty="0"/>
              <a:t>, </a:t>
            </a:r>
            <a:r>
              <a:rPr lang="en-GB" sz="2400" dirty="0" err="1"/>
              <a:t>eget</a:t>
            </a:r>
            <a:r>
              <a:rPr lang="en-GB" sz="2400" dirty="0"/>
              <a:t> </a:t>
            </a:r>
            <a:r>
              <a:rPr lang="en-GB" sz="2400" dirty="0" err="1"/>
              <a:t>tristique</a:t>
            </a:r>
            <a:r>
              <a:rPr lang="en-GB" sz="2400" dirty="0"/>
              <a:t> </a:t>
            </a:r>
            <a:r>
              <a:rPr lang="en-GB" sz="2400" dirty="0" err="1"/>
              <a:t>urna</a:t>
            </a:r>
            <a:r>
              <a:rPr lang="en-GB" sz="2400" dirty="0"/>
              <a:t> </a:t>
            </a:r>
            <a:r>
              <a:rPr lang="en-GB" sz="2400" dirty="0" err="1"/>
              <a:t>vulputate</a:t>
            </a:r>
            <a:r>
              <a:rPr lang="en-GB" sz="2400" dirty="0"/>
              <a:t>, </a:t>
            </a:r>
            <a:r>
              <a:rPr lang="en-GB" sz="2400" dirty="0" err="1"/>
              <a:t>nunc</a:t>
            </a:r>
            <a:r>
              <a:rPr lang="en-GB" sz="2400" dirty="0"/>
              <a:t> </a:t>
            </a:r>
            <a:r>
              <a:rPr lang="en-GB" sz="2400" dirty="0" err="1"/>
              <a:t>aliquam</a:t>
            </a:r>
            <a:r>
              <a:rPr lang="en-GB" sz="2400" dirty="0"/>
              <a:t> </a:t>
            </a:r>
            <a:r>
              <a:rPr lang="en-GB" sz="2400" dirty="0" err="1"/>
              <a:t>consequat</a:t>
            </a:r>
            <a:r>
              <a:rPr lang="en-GB" sz="2400" dirty="0"/>
              <a:t> magna </a:t>
            </a:r>
            <a:r>
              <a:rPr lang="en-GB" sz="2400" dirty="0" err="1"/>
              <a:t>vel</a:t>
            </a:r>
            <a:r>
              <a:rPr lang="en-GB" sz="2400" dirty="0"/>
              <a:t> </a:t>
            </a:r>
            <a:r>
              <a:rPr lang="en-GB" sz="2400" dirty="0" err="1"/>
              <a:t>pellentesque</a:t>
            </a:r>
            <a:endParaRPr lang="en-GB" sz="2400" dirty="0"/>
          </a:p>
          <a:p>
            <a:pPr lvl="0">
              <a:lnSpc>
                <a:spcPct val="70000"/>
              </a:lnSpc>
            </a:pPr>
            <a:r>
              <a:rPr lang="en-GB" sz="2400" dirty="0"/>
              <a:t>Aenean ac </a:t>
            </a:r>
            <a:r>
              <a:rPr lang="en-GB" sz="2400" dirty="0" err="1"/>
              <a:t>scelerisque</a:t>
            </a:r>
            <a:r>
              <a:rPr lang="en-GB" sz="2400" dirty="0"/>
              <a:t> ex </a:t>
            </a:r>
            <a:r>
              <a:rPr lang="en-GB" sz="2400" dirty="0" err="1"/>
              <a:t>pellentesque</a:t>
            </a:r>
            <a:r>
              <a:rPr lang="en-GB" sz="2400" dirty="0"/>
              <a:t> habitant </a:t>
            </a:r>
            <a:r>
              <a:rPr lang="en-GB" sz="2400" dirty="0" err="1">
                <a:solidFill>
                  <a:srgbClr val="FF0000"/>
                </a:solidFill>
              </a:rPr>
              <a:t>morbi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err="1">
                <a:solidFill>
                  <a:srgbClr val="FF0000"/>
                </a:solidFill>
              </a:rPr>
              <a:t>tristique</a:t>
            </a:r>
            <a:r>
              <a:rPr lang="en-GB" sz="2400" dirty="0"/>
              <a:t> </a:t>
            </a:r>
            <a:r>
              <a:rPr lang="en-GB" sz="2400" dirty="0" err="1"/>
              <a:t>senectus</a:t>
            </a:r>
            <a:r>
              <a:rPr lang="en-GB" sz="2400" dirty="0"/>
              <a:t> et </a:t>
            </a:r>
            <a:r>
              <a:rPr lang="en-GB" sz="2400" dirty="0" err="1"/>
              <a:t>netus</a:t>
            </a:r>
            <a:r>
              <a:rPr lang="en-GB" sz="2400" dirty="0"/>
              <a:t> et </a:t>
            </a:r>
            <a:r>
              <a:rPr lang="en-GB" sz="2400" dirty="0" err="1"/>
              <a:t>malesuada</a:t>
            </a:r>
            <a:r>
              <a:rPr lang="en-GB" sz="2400" dirty="0"/>
              <a:t> fames ac </a:t>
            </a:r>
            <a:r>
              <a:rPr lang="en-GB" sz="2400" dirty="0" err="1"/>
              <a:t>turpis</a:t>
            </a:r>
            <a:r>
              <a:rPr lang="en-GB" sz="2400" dirty="0"/>
              <a:t> </a:t>
            </a:r>
            <a:r>
              <a:rPr lang="en-GB" sz="2400" dirty="0" err="1"/>
              <a:t>egestas</a:t>
            </a:r>
            <a:endParaRPr lang="en-GB" sz="2400" dirty="0"/>
          </a:p>
          <a:p>
            <a:pPr lvl="0">
              <a:lnSpc>
                <a:spcPct val="70000"/>
              </a:lnSpc>
            </a:pPr>
            <a:r>
              <a:rPr lang="en-GB" sz="2400" dirty="0"/>
              <a:t>Donec at </a:t>
            </a:r>
            <a:r>
              <a:rPr lang="en-GB" sz="2400" dirty="0" err="1"/>
              <a:t>placerat</a:t>
            </a:r>
            <a:r>
              <a:rPr lang="en-GB" sz="2400" dirty="0"/>
              <a:t> eros</a:t>
            </a:r>
          </a:p>
          <a:p>
            <a:pPr lvl="0">
              <a:lnSpc>
                <a:spcPct val="70000"/>
              </a:lnSpc>
            </a:pPr>
            <a:endParaRPr lang="en-GB" sz="2400" dirty="0"/>
          </a:p>
        </p:txBody>
      </p:sp>
      <p:pic>
        <p:nvPicPr>
          <p:cNvPr id="10" name="Picture 9" descr="A purple hexagon with white dots&#10;&#10;Description automatically generated">
            <a:extLst>
              <a:ext uri="{FF2B5EF4-FFF2-40B4-BE49-F238E27FC236}">
                <a16:creationId xmlns:a16="http://schemas.microsoft.com/office/drawing/2014/main" id="{0091D4F5-02A1-BE88-55F8-E5839993B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026" y="532128"/>
            <a:ext cx="1400165" cy="1356409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1042A4A3-98AD-A436-042B-C517CFA2D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3712" y="2055536"/>
            <a:ext cx="1914792" cy="4858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4CCAF-025E-B547-8277-5DFB016EB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1946E9-0CA4-4BE8-AA7D-3E8D1F47E6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964052" y="155391"/>
            <a:ext cx="2366884" cy="53649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714752-8A66-4902-8D59-C9A405E69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Cras a mauris et velit lacinia dignissim vel dapibus sem</a:t>
            </a:r>
            <a:endParaRPr lang="en-GB" dirty="0"/>
          </a:p>
        </p:txBody>
      </p:sp>
      <p:pic>
        <p:nvPicPr>
          <p:cNvPr id="13" name="Picture 12" descr="People at meeting">
            <a:extLst>
              <a:ext uri="{FF2B5EF4-FFF2-40B4-BE49-F238E27FC236}">
                <a16:creationId xmlns:a16="http://schemas.microsoft.com/office/drawing/2014/main" id="{E1F815BD-7120-44D4-B584-2D53485A62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50999" y="2731641"/>
            <a:ext cx="3049336" cy="20328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03DE66-8ACA-44E4-B604-A11760946555}"/>
              </a:ext>
            </a:extLst>
          </p:cNvPr>
          <p:cNvSpPr/>
          <p:nvPr/>
        </p:nvSpPr>
        <p:spPr>
          <a:xfrm>
            <a:off x="1160585" y="5131152"/>
            <a:ext cx="91088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Proin </a:t>
            </a:r>
            <a:r>
              <a:rPr lang="en-GB" dirty="0" err="1"/>
              <a:t>ultricies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,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</a:t>
            </a:r>
            <a:r>
              <a:rPr lang="en-GB" dirty="0" err="1"/>
              <a:t>eleifend</a:t>
            </a:r>
            <a:r>
              <a:rPr lang="en-GB" dirty="0"/>
              <a:t> non</a:t>
            </a:r>
          </a:p>
          <a:p>
            <a:endParaRPr lang="en-GB" dirty="0"/>
          </a:p>
          <a:p>
            <a:r>
              <a:rPr lang="en-GB" dirty="0"/>
              <a:t>Proin </a:t>
            </a:r>
            <a:r>
              <a:rPr lang="en-GB" dirty="0" err="1"/>
              <a:t>eget</a:t>
            </a:r>
            <a:r>
              <a:rPr lang="en-GB" dirty="0"/>
              <a:t> pulvinar </a:t>
            </a:r>
            <a:r>
              <a:rPr lang="en-GB" dirty="0" err="1"/>
              <a:t>quam</a:t>
            </a:r>
            <a:r>
              <a:rPr lang="en-GB" dirty="0"/>
              <a:t>, a </a:t>
            </a:r>
            <a:r>
              <a:rPr lang="en-GB" dirty="0" err="1"/>
              <a:t>tincidunt</a:t>
            </a:r>
            <a:r>
              <a:rPr lang="en-GB" dirty="0"/>
              <a:t> magna</a:t>
            </a:r>
          </a:p>
        </p:txBody>
      </p:sp>
    </p:spTree>
    <p:extLst>
      <p:ext uri="{BB962C8B-B14F-4D97-AF65-F5344CB8AC3E}">
        <p14:creationId xmlns:p14="http://schemas.microsoft.com/office/powerpoint/2010/main" val="3665761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4CCAF-025E-B547-8277-5DFB016EB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F6434-7575-C045-8153-ED1BE1D75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0752"/>
            <a:ext cx="9943774" cy="52472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Aenean ac </a:t>
            </a:r>
            <a:r>
              <a:rPr lang="en-US" dirty="0" err="1"/>
              <a:t>scelerisque</a:t>
            </a:r>
            <a:r>
              <a:rPr lang="en-US" dirty="0"/>
              <a:t> ex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iaculis</a:t>
            </a:r>
            <a:endParaRPr lang="en-US" dirty="0"/>
          </a:p>
          <a:p>
            <a:r>
              <a:rPr lang="en-US" dirty="0" err="1"/>
              <a:t>Egestas</a:t>
            </a:r>
            <a:r>
              <a:rPr lang="en-US" dirty="0"/>
              <a:t> non at </a:t>
            </a:r>
            <a:r>
              <a:rPr lang="en-US" dirty="0" err="1"/>
              <a:t>mauris</a:t>
            </a:r>
            <a:endParaRPr lang="en-US" dirty="0"/>
          </a:p>
          <a:p>
            <a:r>
              <a:rPr lang="en-US" dirty="0"/>
              <a:t>Sed gravida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!</a:t>
            </a:r>
          </a:p>
          <a:p>
            <a:r>
              <a:rPr lang="en-US" dirty="0"/>
              <a:t>Donec at </a:t>
            </a:r>
            <a:r>
              <a:rPr lang="en-US" dirty="0" err="1"/>
              <a:t>placerat</a:t>
            </a:r>
            <a:r>
              <a:rPr lang="en-US" dirty="0"/>
              <a:t> eros</a:t>
            </a:r>
          </a:p>
          <a:p>
            <a:r>
              <a:rPr lang="en-US" dirty="0" err="1"/>
              <a:t>Curabitur</a:t>
            </a:r>
            <a:r>
              <a:rPr lang="en-US" dirty="0"/>
              <a:t> at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endParaRPr lang="en-US" dirty="0"/>
          </a:p>
          <a:p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dui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17822D-2403-48B9-9056-0E61930B0C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48459" y="207714"/>
            <a:ext cx="2366884" cy="53649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82AC59-62A7-6289-8DA1-5C76622A4D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675953"/>
              </p:ext>
            </p:extLst>
          </p:nvPr>
        </p:nvGraphicFramePr>
        <p:xfrm>
          <a:off x="677334" y="2033361"/>
          <a:ext cx="9253575" cy="217509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5448">
                  <a:extLst>
                    <a:ext uri="{9D8B030D-6E8A-4147-A177-3AD203B41FA5}">
                      <a16:colId xmlns:a16="http://schemas.microsoft.com/office/drawing/2014/main" val="2471055754"/>
                    </a:ext>
                  </a:extLst>
                </a:gridCol>
                <a:gridCol w="3153909">
                  <a:extLst>
                    <a:ext uri="{9D8B030D-6E8A-4147-A177-3AD203B41FA5}">
                      <a16:colId xmlns:a16="http://schemas.microsoft.com/office/drawing/2014/main" val="2910061025"/>
                    </a:ext>
                  </a:extLst>
                </a:gridCol>
                <a:gridCol w="654627">
                  <a:extLst>
                    <a:ext uri="{9D8B030D-6E8A-4147-A177-3AD203B41FA5}">
                      <a16:colId xmlns:a16="http://schemas.microsoft.com/office/drawing/2014/main" val="484548109"/>
                    </a:ext>
                  </a:extLst>
                </a:gridCol>
                <a:gridCol w="5039591">
                  <a:extLst>
                    <a:ext uri="{9D8B030D-6E8A-4147-A177-3AD203B41FA5}">
                      <a16:colId xmlns:a16="http://schemas.microsoft.com/office/drawing/2014/main" val="2922624159"/>
                    </a:ext>
                  </a:extLst>
                </a:gridCol>
              </a:tblGrid>
              <a:tr h="337765">
                <a:tc gridSpan="2"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Cras </a:t>
                      </a:r>
                      <a:r>
                        <a:rPr lang="en-GB" dirty="0" err="1">
                          <a:solidFill>
                            <a:schemeClr val="bg1"/>
                          </a:solidFill>
                        </a:rPr>
                        <a:t>aliquam</a:t>
                      </a:r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 convallis </a:t>
                      </a:r>
                      <a:r>
                        <a:rPr lang="en-GB" dirty="0" err="1">
                          <a:solidFill>
                            <a:schemeClr val="bg1"/>
                          </a:solidFill>
                        </a:rPr>
                        <a:t>felis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err="1">
                          <a:solidFill>
                            <a:schemeClr val="bg1"/>
                          </a:solidFill>
                        </a:rPr>
                        <a:t>Praesent</a:t>
                      </a:r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dirty="0" err="1">
                          <a:solidFill>
                            <a:schemeClr val="bg1"/>
                          </a:solidFill>
                        </a:rPr>
                        <a:t>eu</a:t>
                      </a:r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dirty="0" err="1">
                          <a:solidFill>
                            <a:schemeClr val="bg1"/>
                          </a:solidFill>
                        </a:rPr>
                        <a:t>quam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891618"/>
                  </a:ext>
                </a:extLst>
              </a:tr>
              <a:tr h="497724">
                <a:tc rowSpan="4"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GB" dirty="0" err="1"/>
                        <a:t>Curabitur</a:t>
                      </a:r>
                      <a:r>
                        <a:rPr lang="en-GB" dirty="0"/>
                        <a:t> at </a:t>
                      </a:r>
                      <a:r>
                        <a:rPr lang="en-GB" dirty="0" err="1"/>
                        <a:t>rhoncus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tellus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1.1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Phasellus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sagittis</a:t>
                      </a:r>
                      <a:r>
                        <a:rPr lang="fr-FR" dirty="0"/>
                        <a:t> nunc </a:t>
                      </a:r>
                      <a:r>
                        <a:rPr lang="fr-FR" dirty="0" err="1"/>
                        <a:t>quis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mauris</a:t>
                      </a:r>
                      <a:r>
                        <a:rPr lang="fr-FR" dirty="0"/>
                        <a:t> semper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724725"/>
                  </a:ext>
                </a:extLst>
              </a:tr>
              <a:tr h="3377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1.2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Morbi semper </a:t>
                      </a:r>
                      <a:r>
                        <a:rPr lang="en-GB" dirty="0" err="1"/>
                        <a:t>dolor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eget</a:t>
                      </a:r>
                      <a:r>
                        <a:rPr lang="en-GB" dirty="0"/>
                        <a:t> mi </a:t>
                      </a:r>
                      <a:r>
                        <a:rPr lang="en-GB" dirty="0" err="1"/>
                        <a:t>tempor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880333"/>
                  </a:ext>
                </a:extLst>
              </a:tr>
              <a:tr h="3377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1.3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Proin </a:t>
                      </a:r>
                      <a:r>
                        <a:rPr lang="en-GB" dirty="0" err="1"/>
                        <a:t>eget</a:t>
                      </a:r>
                      <a:r>
                        <a:rPr lang="en-GB" dirty="0"/>
                        <a:t> pulvinar </a:t>
                      </a:r>
                      <a:r>
                        <a:rPr lang="en-GB" dirty="0" err="1"/>
                        <a:t>quam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658424"/>
                  </a:ext>
                </a:extLst>
              </a:tr>
              <a:tr h="5800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1.4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Aenean ac </a:t>
                      </a:r>
                      <a:r>
                        <a:rPr lang="en-GB" dirty="0" err="1"/>
                        <a:t>scelerisque</a:t>
                      </a:r>
                      <a:r>
                        <a:rPr lang="en-GB" dirty="0"/>
                        <a:t> ex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270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146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4CCAF-025E-B547-8277-5DFB016EB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Agendum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F6434-7575-C045-8153-ED1BE1D75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0752"/>
            <a:ext cx="9943774" cy="52472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Aenean ac </a:t>
            </a:r>
            <a:r>
              <a:rPr lang="en-US" dirty="0" err="1"/>
              <a:t>scelerisque</a:t>
            </a:r>
            <a:r>
              <a:rPr lang="en-US" dirty="0"/>
              <a:t> ex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iaculis</a:t>
            </a:r>
            <a:endParaRPr lang="en-US" dirty="0"/>
          </a:p>
          <a:p>
            <a:r>
              <a:rPr lang="en-US" dirty="0" err="1"/>
              <a:t>Egestas</a:t>
            </a:r>
            <a:r>
              <a:rPr lang="en-US" dirty="0"/>
              <a:t> non at </a:t>
            </a:r>
            <a:r>
              <a:rPr lang="en-US" dirty="0" err="1"/>
              <a:t>mauris</a:t>
            </a:r>
            <a:endParaRPr lang="en-US" dirty="0"/>
          </a:p>
          <a:p>
            <a:r>
              <a:rPr lang="en-US" dirty="0"/>
              <a:t>Sed gravida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!</a:t>
            </a:r>
          </a:p>
          <a:p>
            <a:r>
              <a:rPr lang="en-US" dirty="0"/>
              <a:t>Donec at </a:t>
            </a:r>
            <a:r>
              <a:rPr lang="en-US" dirty="0" err="1"/>
              <a:t>placerat</a:t>
            </a:r>
            <a:r>
              <a:rPr lang="en-US" dirty="0"/>
              <a:t> eros</a:t>
            </a:r>
          </a:p>
          <a:p>
            <a:r>
              <a:rPr lang="en-US" dirty="0" err="1"/>
              <a:t>Curabitur</a:t>
            </a:r>
            <a:r>
              <a:rPr lang="en-US" dirty="0"/>
              <a:t> at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tellus</a:t>
            </a:r>
            <a:endParaRPr lang="en-US" dirty="0"/>
          </a:p>
          <a:p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dui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17822D-2403-48B9-9056-0E61930B0C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48459" y="207714"/>
            <a:ext cx="2366884" cy="53649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82AC59-62A7-6289-8DA1-5C76622A4D5F}"/>
              </a:ext>
            </a:extLst>
          </p:cNvPr>
          <p:cNvGraphicFramePr>
            <a:graphicFrameLocks noGrp="1"/>
          </p:cNvGraphicFramePr>
          <p:nvPr/>
        </p:nvGraphicFramePr>
        <p:xfrm>
          <a:off x="677334" y="2033361"/>
          <a:ext cx="9253575" cy="217509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5448">
                  <a:extLst>
                    <a:ext uri="{9D8B030D-6E8A-4147-A177-3AD203B41FA5}">
                      <a16:colId xmlns:a16="http://schemas.microsoft.com/office/drawing/2014/main" val="2471055754"/>
                    </a:ext>
                  </a:extLst>
                </a:gridCol>
                <a:gridCol w="3153909">
                  <a:extLst>
                    <a:ext uri="{9D8B030D-6E8A-4147-A177-3AD203B41FA5}">
                      <a16:colId xmlns:a16="http://schemas.microsoft.com/office/drawing/2014/main" val="2910061025"/>
                    </a:ext>
                  </a:extLst>
                </a:gridCol>
                <a:gridCol w="654627">
                  <a:extLst>
                    <a:ext uri="{9D8B030D-6E8A-4147-A177-3AD203B41FA5}">
                      <a16:colId xmlns:a16="http://schemas.microsoft.com/office/drawing/2014/main" val="484548109"/>
                    </a:ext>
                  </a:extLst>
                </a:gridCol>
                <a:gridCol w="5039591">
                  <a:extLst>
                    <a:ext uri="{9D8B030D-6E8A-4147-A177-3AD203B41FA5}">
                      <a16:colId xmlns:a16="http://schemas.microsoft.com/office/drawing/2014/main" val="2922624159"/>
                    </a:ext>
                  </a:extLst>
                </a:gridCol>
              </a:tblGrid>
              <a:tr h="337765">
                <a:tc gridSpan="2"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Cras </a:t>
                      </a:r>
                      <a:r>
                        <a:rPr lang="en-GB" dirty="0" err="1">
                          <a:solidFill>
                            <a:schemeClr val="bg1"/>
                          </a:solidFill>
                        </a:rPr>
                        <a:t>aliquam</a:t>
                      </a:r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 convallis </a:t>
                      </a:r>
                      <a:r>
                        <a:rPr lang="en-GB" dirty="0" err="1">
                          <a:solidFill>
                            <a:schemeClr val="bg1"/>
                          </a:solidFill>
                        </a:rPr>
                        <a:t>felis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dirty="0" err="1">
                          <a:solidFill>
                            <a:schemeClr val="bg1"/>
                          </a:solidFill>
                        </a:rPr>
                        <a:t>Praesent</a:t>
                      </a:r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dirty="0" err="1">
                          <a:solidFill>
                            <a:schemeClr val="bg1"/>
                          </a:solidFill>
                        </a:rPr>
                        <a:t>eu</a:t>
                      </a:r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GB" dirty="0" err="1">
                          <a:solidFill>
                            <a:schemeClr val="bg1"/>
                          </a:solidFill>
                        </a:rPr>
                        <a:t>quam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891618"/>
                  </a:ext>
                </a:extLst>
              </a:tr>
              <a:tr h="497724">
                <a:tc rowSpan="4"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GB" dirty="0" err="1"/>
                        <a:t>Curabitur</a:t>
                      </a:r>
                      <a:r>
                        <a:rPr lang="en-GB" dirty="0"/>
                        <a:t> at </a:t>
                      </a:r>
                      <a:r>
                        <a:rPr lang="en-GB" dirty="0" err="1"/>
                        <a:t>rhoncus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tellus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1.1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Phasellus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sagittis</a:t>
                      </a:r>
                      <a:r>
                        <a:rPr lang="fr-FR" dirty="0"/>
                        <a:t> nunc </a:t>
                      </a:r>
                      <a:r>
                        <a:rPr lang="fr-FR" dirty="0" err="1"/>
                        <a:t>quis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mauris</a:t>
                      </a:r>
                      <a:r>
                        <a:rPr lang="fr-FR" dirty="0"/>
                        <a:t> semper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724725"/>
                  </a:ext>
                </a:extLst>
              </a:tr>
              <a:tr h="3377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1.2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Morbi semper </a:t>
                      </a:r>
                      <a:r>
                        <a:rPr lang="en-GB" dirty="0" err="1"/>
                        <a:t>dolor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eget</a:t>
                      </a:r>
                      <a:r>
                        <a:rPr lang="en-GB" dirty="0"/>
                        <a:t> mi </a:t>
                      </a:r>
                      <a:r>
                        <a:rPr lang="en-GB" dirty="0" err="1"/>
                        <a:t>tempor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880333"/>
                  </a:ext>
                </a:extLst>
              </a:tr>
              <a:tr h="3377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1.3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Proin </a:t>
                      </a:r>
                      <a:r>
                        <a:rPr lang="en-GB" dirty="0" err="1"/>
                        <a:t>eget</a:t>
                      </a:r>
                      <a:r>
                        <a:rPr lang="en-GB" dirty="0"/>
                        <a:t> pulvinar </a:t>
                      </a:r>
                      <a:r>
                        <a:rPr lang="en-GB" dirty="0" err="1"/>
                        <a:t>quam</a:t>
                      </a:r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658424"/>
                  </a:ext>
                </a:extLst>
              </a:tr>
              <a:tr h="58009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1.4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Aenean ac </a:t>
                      </a:r>
                      <a:r>
                        <a:rPr lang="en-GB" dirty="0" err="1"/>
                        <a:t>scelerisque</a:t>
                      </a:r>
                      <a:r>
                        <a:rPr lang="en-GB" dirty="0"/>
                        <a:t> ex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270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600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4CCAF-025E-B547-8277-5DFB016EB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F6434-7575-C045-8153-ED1BE1D75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2545"/>
            <a:ext cx="9422630" cy="43788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 err="1"/>
              <a:t>Tortor</a:t>
            </a:r>
            <a:r>
              <a:rPr lang="en-GB" sz="2800" dirty="0"/>
              <a:t> </a:t>
            </a:r>
            <a:r>
              <a:rPr lang="en-GB" sz="2800" dirty="0" err="1"/>
              <a:t>eget</a:t>
            </a:r>
            <a:r>
              <a:rPr lang="en-GB" sz="2800" dirty="0"/>
              <a:t> </a:t>
            </a:r>
            <a:r>
              <a:rPr lang="en-GB" sz="2800" dirty="0" err="1"/>
              <a:t>feugiat</a:t>
            </a:r>
            <a:r>
              <a:rPr lang="en-GB" sz="2800" dirty="0"/>
              <a:t> </a:t>
            </a:r>
            <a:r>
              <a:rPr lang="en-GB" sz="2800" dirty="0" err="1"/>
              <a:t>accumsa</a:t>
            </a:r>
            <a:endParaRPr lang="en-GB" sz="2800" dirty="0"/>
          </a:p>
          <a:p>
            <a:pPr marL="0" indent="0">
              <a:buNone/>
            </a:pPr>
            <a:r>
              <a:rPr lang="en-GB" sz="2800" dirty="0"/>
              <a:t>In </a:t>
            </a:r>
            <a:r>
              <a:rPr lang="en-GB" sz="2800" dirty="0" err="1"/>
              <a:t>tempor</a:t>
            </a:r>
            <a:r>
              <a:rPr lang="en-GB" sz="2800" dirty="0"/>
              <a:t> </a:t>
            </a:r>
            <a:r>
              <a:rPr lang="en-GB" sz="2800" dirty="0" err="1"/>
              <a:t>elit</a:t>
            </a:r>
            <a:r>
              <a:rPr lang="en-GB" sz="2800" dirty="0"/>
              <a:t> </a:t>
            </a:r>
            <a:r>
              <a:rPr lang="en-GB" sz="2800" dirty="0" err="1"/>
              <a:t>eu</a:t>
            </a:r>
            <a:r>
              <a:rPr lang="en-GB" sz="2800" dirty="0"/>
              <a:t> lorem </a:t>
            </a:r>
            <a:r>
              <a:rPr lang="en-GB" sz="2800" dirty="0" err="1"/>
              <a:t>facilisis</a:t>
            </a:r>
            <a:r>
              <a:rPr lang="en-GB" sz="2800" dirty="0"/>
              <a:t> </a:t>
            </a:r>
          </a:p>
          <a:p>
            <a:pPr marL="0" indent="0">
              <a:buNone/>
            </a:pPr>
            <a:endParaRPr lang="en-GB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800" dirty="0" err="1"/>
              <a:t>Vivamus</a:t>
            </a:r>
            <a:r>
              <a:rPr lang="en-GB" sz="2800" dirty="0"/>
              <a:t> convallis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2019C-3604-45CF-9DFF-31E68EF352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20323" y="73106"/>
            <a:ext cx="236688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67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4CCAF-025E-B547-8277-5DFB016EB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Ligula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F6434-7575-C045-8153-ED1BE1D75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466894"/>
            <a:ext cx="9422630" cy="35744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1.1 </a:t>
            </a:r>
            <a:r>
              <a:rPr lang="fr-FR" sz="3600" dirty="0" err="1"/>
              <a:t>Phasellus</a:t>
            </a:r>
            <a:r>
              <a:rPr lang="fr-FR" sz="3600" dirty="0"/>
              <a:t> </a:t>
            </a:r>
            <a:r>
              <a:rPr lang="fr-FR" sz="3600" dirty="0" err="1"/>
              <a:t>sagittis</a:t>
            </a:r>
            <a:r>
              <a:rPr lang="fr-FR" sz="3600" dirty="0"/>
              <a:t> nunc </a:t>
            </a:r>
            <a:r>
              <a:rPr lang="fr-FR" sz="3600" dirty="0" err="1"/>
              <a:t>quis</a:t>
            </a:r>
            <a:r>
              <a:rPr lang="fr-FR" sz="3600" dirty="0"/>
              <a:t> </a:t>
            </a:r>
            <a:r>
              <a:rPr lang="fr-FR" sz="3600" dirty="0" err="1"/>
              <a:t>mauris</a:t>
            </a:r>
            <a:r>
              <a:rPr lang="fr-FR" sz="3600" dirty="0"/>
              <a:t> semper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2019C-3604-45CF-9DFF-31E68EF352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20323" y="73106"/>
            <a:ext cx="236688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40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4CCAF-025E-B547-8277-5DFB016EB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Phasellus</a:t>
            </a:r>
            <a:r>
              <a:rPr lang="fr-FR" dirty="0"/>
              <a:t> </a:t>
            </a:r>
            <a:r>
              <a:rPr lang="fr-FR" dirty="0" err="1"/>
              <a:t>sagittis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F6434-7575-C045-8153-ED1BE1D75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05891"/>
            <a:ext cx="9422630" cy="4378817"/>
          </a:xfrm>
        </p:spPr>
        <p:txBody>
          <a:bodyPr/>
          <a:lstStyle/>
          <a:p>
            <a:r>
              <a:rPr lang="en-GB" sz="2800" dirty="0"/>
              <a:t>Nunc </a:t>
            </a:r>
            <a:r>
              <a:rPr lang="en-GB" sz="2800" dirty="0" err="1"/>
              <a:t>aliquam</a:t>
            </a:r>
            <a:r>
              <a:rPr lang="en-GB" sz="2800" dirty="0"/>
              <a:t> </a:t>
            </a:r>
            <a:r>
              <a:rPr lang="en-GB" sz="2800" dirty="0" err="1"/>
              <a:t>consequat</a:t>
            </a:r>
            <a:r>
              <a:rPr lang="en-GB" sz="2800" dirty="0"/>
              <a:t> magna </a:t>
            </a:r>
            <a:r>
              <a:rPr lang="en-GB" sz="2800" dirty="0" err="1"/>
              <a:t>vel</a:t>
            </a:r>
            <a:r>
              <a:rPr lang="en-GB" sz="2800" dirty="0"/>
              <a:t> </a:t>
            </a:r>
            <a:r>
              <a:rPr lang="en-GB" sz="2800" dirty="0" err="1"/>
              <a:t>pellentesque</a:t>
            </a:r>
            <a:r>
              <a:rPr lang="en-GB" sz="2800" dirty="0"/>
              <a:t>. Aenean ac </a:t>
            </a:r>
            <a:r>
              <a:rPr lang="en-GB" sz="2800" dirty="0" err="1"/>
              <a:t>scelerisque</a:t>
            </a:r>
            <a:r>
              <a:rPr lang="en-GB" sz="2800" dirty="0"/>
              <a:t> ex.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2019C-3604-45CF-9DFF-31E68EF352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20323" y="73106"/>
            <a:ext cx="2366884" cy="536494"/>
          </a:xfrm>
          <a:prstGeom prst="rect">
            <a:avLst/>
          </a:prstGeom>
        </p:spPr>
      </p:pic>
      <p:pic>
        <p:nvPicPr>
          <p:cNvPr id="5" name="Online Media 4" title="Welcome to Our World Professional Development: Keeping Children's Attention">
            <a:hlinkClick r:id="" action="ppaction://media"/>
            <a:extLst>
              <a:ext uri="{FF2B5EF4-FFF2-40B4-BE49-F238E27FC236}">
                <a16:creationId xmlns:a16="http://schemas.microsoft.com/office/drawing/2014/main" id="{532A80BF-9756-2A50-792D-1E3D32CF55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17914" y="3164340"/>
            <a:ext cx="5715000" cy="3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2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4CCAF-025E-B547-8277-5DFB016EB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Ligula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F6434-7575-C045-8153-ED1BE1D75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466894"/>
            <a:ext cx="9422630" cy="35744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800" dirty="0"/>
              <a:t>1.1 </a:t>
            </a:r>
            <a:r>
              <a:rPr lang="en-GB" sz="3600" dirty="0" err="1"/>
              <a:t>Faucibus</a:t>
            </a:r>
            <a:r>
              <a:rPr lang="en-GB" sz="3600" dirty="0"/>
              <a:t> eros </a:t>
            </a:r>
            <a:r>
              <a:rPr lang="en-GB" sz="3600" dirty="0" err="1"/>
              <a:t>felis</a:t>
            </a:r>
            <a:r>
              <a:rPr lang="en-GB" sz="3600" dirty="0"/>
              <a:t> </a:t>
            </a:r>
            <a:r>
              <a:rPr lang="en-GB" sz="3600" dirty="0" err="1"/>
              <a:t>sed</a:t>
            </a:r>
            <a:r>
              <a:rPr lang="en-GB" sz="3600" dirty="0"/>
              <a:t> </a:t>
            </a:r>
            <a:r>
              <a:rPr lang="en-GB" sz="3600" dirty="0" err="1"/>
              <a:t>tellus</a:t>
            </a:r>
            <a:endParaRPr lang="en-GB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3600" dirty="0"/>
              <a:t>Lorem ipsum </a:t>
            </a:r>
            <a:r>
              <a:rPr lang="en-GB" sz="3600" dirty="0" err="1"/>
              <a:t>dolor</a:t>
            </a:r>
            <a:r>
              <a:rPr lang="en-GB" sz="3600" dirty="0"/>
              <a:t> sit </a:t>
            </a:r>
            <a:r>
              <a:rPr lang="en-GB" sz="3600" dirty="0" err="1"/>
              <a:t>amet</a:t>
            </a:r>
            <a:r>
              <a:rPr lang="en-GB" sz="3600" dirty="0"/>
              <a:t>, </a:t>
            </a:r>
            <a:r>
              <a:rPr lang="en-GB" sz="3600" dirty="0" err="1"/>
              <a:t>consectetur</a:t>
            </a:r>
            <a:r>
              <a:rPr lang="en-GB" sz="3600" dirty="0"/>
              <a:t> </a:t>
            </a:r>
            <a:r>
              <a:rPr lang="en-GB" sz="3600" dirty="0" err="1"/>
              <a:t>adipiscing</a:t>
            </a:r>
            <a:r>
              <a:rPr lang="en-GB" sz="3600" dirty="0"/>
              <a:t> </a:t>
            </a:r>
            <a:r>
              <a:rPr lang="en-GB" sz="3600" dirty="0" err="1"/>
              <a:t>elit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2019C-3604-45CF-9DFF-31E68EF352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20323" y="73106"/>
            <a:ext cx="2366884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854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EB535B7D86C64EB5E5A8D4F8D53944" ma:contentTypeVersion="14" ma:contentTypeDescription="Create a new document." ma:contentTypeScope="" ma:versionID="c0a014560338628ef557db7072b83bb5">
  <xsd:schema xmlns:xsd="http://www.w3.org/2001/XMLSchema" xmlns:xs="http://www.w3.org/2001/XMLSchema" xmlns:p="http://schemas.microsoft.com/office/2006/metadata/properties" xmlns:ns3="07037f05-93c0-40d7-b437-aa4f03f1433b" xmlns:ns4="5bc5e346-955b-4856-98ed-46279bf80d2b" targetNamespace="http://schemas.microsoft.com/office/2006/metadata/properties" ma:root="true" ma:fieldsID="0d17b12ee3b4ff170acd743fc6954ea1" ns3:_="" ns4:_="">
    <xsd:import namespace="07037f05-93c0-40d7-b437-aa4f03f1433b"/>
    <xsd:import namespace="5bc5e346-955b-4856-98ed-46279bf80d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37f05-93c0-40d7-b437-aa4f03f14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c5e346-955b-4856-98ed-46279bf80d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A29159-9731-44EF-802A-EBF0B36ABD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037f05-93c0-40d7-b437-aa4f03f1433b"/>
    <ds:schemaRef ds:uri="5bc5e346-955b-4856-98ed-46279bf80d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BDACF3-D7A1-4947-B06C-03CB532C68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7DF9FC-D904-43D5-9F03-49B926A0504F}">
  <ds:schemaRefs>
    <ds:schemaRef ds:uri="http://schemas.microsoft.com/office/infopath/2007/PartnerControls"/>
    <ds:schemaRef ds:uri="07037f05-93c0-40d7-b437-aa4f03f1433b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5bc5e346-955b-4856-98ed-46279bf80d2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1678</TotalTime>
  <Words>576</Words>
  <Application>Microsoft Office PowerPoint</Application>
  <PresentationFormat>Widescreen</PresentationFormat>
  <Paragraphs>162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Trebuchet MS</vt:lpstr>
      <vt:lpstr>Wingdings</vt:lpstr>
      <vt:lpstr>Wingdings 3</vt:lpstr>
      <vt:lpstr>Facet</vt:lpstr>
      <vt:lpstr>Office Theme</vt:lpstr>
      <vt:lpstr>Lorem ipsum dolor sit amet, consectetur adipiscing elit</vt:lpstr>
      <vt:lpstr>Nullam placerat</vt:lpstr>
      <vt:lpstr>Agendum</vt:lpstr>
      <vt:lpstr>Agendum</vt:lpstr>
      <vt:lpstr>Agendum 2</vt:lpstr>
      <vt:lpstr>Aliquam erat volutpat</vt:lpstr>
      <vt:lpstr>Ligula neque finibus mi</vt:lpstr>
      <vt:lpstr>Phasellus sagittis?</vt:lpstr>
      <vt:lpstr>Ligula neque finibus mi</vt:lpstr>
      <vt:lpstr>Morbi semper dolor eget mi tempor?</vt:lpstr>
      <vt:lpstr>Proin eget pulvinar quam</vt:lpstr>
      <vt:lpstr>Aenean ac scelerisque ex</vt:lpstr>
      <vt:lpstr>Fames ac ante</vt:lpstr>
      <vt:lpstr>Aenean ac scelerisque ex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consectetur adipiscing elit</dc:title>
  <dc:creator>MakeThingsAccessible</dc:creator>
  <cp:lastModifiedBy>Steve Wilkinson</cp:lastModifiedBy>
  <cp:revision>88</cp:revision>
  <dcterms:created xsi:type="dcterms:W3CDTF">2020-05-14T13:49:51Z</dcterms:created>
  <dcterms:modified xsi:type="dcterms:W3CDTF">2024-05-01T11:33:55Z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0x010100C4EB535B7D86C64EB5E5A8D4F8D53944</vt:lpwstr>
  </property>
</Properties>
</file>